
<file path=[Content_Types].xml><?xml version="1.0" encoding="utf-8"?>
<Types xmlns="http://schemas.openxmlformats.org/package/2006/content-types">
  <Default Extension="png" ContentType="image/png"/>
  <Default Extension="emf" ContentType="image/x-emf"/>
  <Default Extension="jpeg" ContentType="image/jpeg"/>
  <Default Extension="rels" ContentType="application/vnd.openxmlformats-package.relationships+xml"/>
  <Default Extension="xml" ContentType="application/xml"/>
  <Default Extension="xlsb" ContentType="application/vnd.ms-excel.sheet.binary.macroEnabled.12"/>
  <Default Extension="vml" ContentType="application/vnd.openxmlformats-officedocument.vmlDrawing"/>
  <Default Extension="xlsx" ContentType="application/vnd.openxmlformats-officedocument.spreadsheetml.sheet"/>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slides/slide41.xml" ContentType="application/vnd.openxmlformats-officedocument.presentationml.slide+xml"/>
  <Override PartName="/ppt/slides/slide42.xml" ContentType="application/vnd.openxmlformats-officedocument.presentationml.slide+xml"/>
  <Override PartName="/ppt/slides/slide43.xml" ContentType="application/vnd.openxmlformats-officedocument.presentationml.slide+xml"/>
  <Override PartName="/ppt/slides/slide44.xml" ContentType="application/vnd.openxmlformats-officedocument.presentationml.slide+xml"/>
  <Override PartName="/ppt/slides/slide45.xml" ContentType="application/vnd.openxmlformats-officedocument.presentationml.slide+xml"/>
  <Override PartName="/ppt/slides/slide46.xml" ContentType="application/vnd.openxmlformats-officedocument.presentationml.slide+xml"/>
  <Override PartName="/ppt/slides/slide47.xml" ContentType="application/vnd.openxmlformats-officedocument.presentationml.slide+xml"/>
  <Override PartName="/ppt/slides/slide48.xml" ContentType="application/vnd.openxmlformats-officedocument.presentationml.slide+xml"/>
  <Override PartName="/ppt/slides/slide49.xml" ContentType="application/vnd.openxmlformats-officedocument.presentationml.slide+xml"/>
  <Override PartName="/ppt/slides/slide50.xml" ContentType="application/vnd.openxmlformats-officedocument.presentationml.slide+xml"/>
  <Override PartName="/ppt/slides/slide51.xml" ContentType="application/vnd.openxmlformats-officedocument.presentationml.slide+xml"/>
  <Override PartName="/ppt/slides/slide52.xml" ContentType="application/vnd.openxmlformats-officedocument.presentationml.slide+xml"/>
  <Override PartName="/ppt/slides/slide53.xml" ContentType="application/vnd.openxmlformats-officedocument.presentationml.slide+xml"/>
  <Override PartName="/ppt/slides/slide54.xml" ContentType="application/vnd.openxmlformats-officedocument.presentationml.slide+xml"/>
  <Override PartName="/ppt/slides/slide55.xml" ContentType="application/vnd.openxmlformats-officedocument.presentationml.slide+xml"/>
  <Override PartName="/ppt/slides/slide56.xml" ContentType="application/vnd.openxmlformats-officedocument.presentationml.slide+xml"/>
  <Override PartName="/ppt/slides/slide57.xml" ContentType="application/vnd.openxmlformats-officedocument.presentationml.slide+xml"/>
  <Override PartName="/ppt/slides/slide58.xml" ContentType="application/vnd.openxmlformats-officedocument.presentationml.slide+xml"/>
  <Override PartName="/ppt/slides/slide59.xml" ContentType="application/vnd.openxmlformats-officedocument.presentationml.slide+xml"/>
  <Override PartName="/ppt/slides/slide6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theme/theme2.xml" ContentType="application/vnd.openxmlformats-officedocument.theme+xml"/>
  <Override PartName="/ppt/slideLayouts/slideLayout33.xml" ContentType="application/vnd.openxmlformats-officedocument.presentationml.slideLayout+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theme/theme3.xml" ContentType="application/vnd.openxmlformats-officedocument.theme+xml"/>
  <Override PartName="/ppt/slideLayouts/slideLayout44.xml" ContentType="application/vnd.openxmlformats-officedocument.presentationml.slideLayout+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theme/theme4.xml" ContentType="application/vnd.openxmlformats-officedocument.theme+xml"/>
  <Override PartName="/ppt/theme/theme5.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charts/chart1.xml" ContentType="application/vnd.openxmlformats-officedocument.drawingml.chart+xml"/>
  <Override PartName="/ppt/charts/chart2.xml" ContentType="application/vnd.openxmlformats-officedocument.drawingml.chart+xml"/>
  <Override PartName="/ppt/theme/themeOverride1.xml" ContentType="application/vnd.openxmlformats-officedocument.themeOverride+xml"/>
  <Override PartName="/ppt/notesSlides/notesSlide3.xml" ContentType="application/vnd.openxmlformats-officedocument.presentationml.notesSlide+xml"/>
  <Override PartName="/ppt/charts/chart3.xml" ContentType="application/vnd.openxmlformats-officedocument.drawingml.chart+xml"/>
  <Override PartName="/ppt/charts/chart4.xml" ContentType="application/vnd.openxmlformats-officedocument.drawingml.chart+xml"/>
  <Override PartName="/ppt/charts/chart5.xml" ContentType="application/vnd.openxmlformats-officedocument.drawingml.chart+xml"/>
  <Override PartName="/ppt/charts/chart6.xml" ContentType="application/vnd.openxmlformats-officedocument.drawingml.chart+xml"/>
  <Override PartName="/ppt/notesSlides/notesSlide4.xml" ContentType="application/vnd.openxmlformats-officedocument.presentationml.notesSlide+xml"/>
  <Override PartName="/ppt/notesSlides/notesSlide5.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60" r:id="rId1"/>
    <p:sldMasterId id="2147483690" r:id="rId2"/>
    <p:sldMasterId id="2147483706" r:id="rId3"/>
    <p:sldMasterId id="2147483718" r:id="rId4"/>
  </p:sldMasterIdLst>
  <p:notesMasterIdLst>
    <p:notesMasterId r:id="rId65"/>
  </p:notesMasterIdLst>
  <p:sldIdLst>
    <p:sldId id="311" r:id="rId5"/>
    <p:sldId id="312" r:id="rId6"/>
    <p:sldId id="343" r:id="rId7"/>
    <p:sldId id="344" r:id="rId8"/>
    <p:sldId id="345" r:id="rId9"/>
    <p:sldId id="314" r:id="rId10"/>
    <p:sldId id="347" r:id="rId11"/>
    <p:sldId id="378" r:id="rId12"/>
    <p:sldId id="316" r:id="rId13"/>
    <p:sldId id="317" r:id="rId14"/>
    <p:sldId id="315" r:id="rId15"/>
    <p:sldId id="346" r:id="rId16"/>
    <p:sldId id="348" r:id="rId17"/>
    <p:sldId id="349" r:id="rId18"/>
    <p:sldId id="350" r:id="rId19"/>
    <p:sldId id="351" r:id="rId20"/>
    <p:sldId id="353" r:id="rId21"/>
    <p:sldId id="354" r:id="rId22"/>
    <p:sldId id="355" r:id="rId23"/>
    <p:sldId id="359" r:id="rId24"/>
    <p:sldId id="360" r:id="rId25"/>
    <p:sldId id="356" r:id="rId26"/>
    <p:sldId id="357" r:id="rId27"/>
    <p:sldId id="358" r:id="rId28"/>
    <p:sldId id="298" r:id="rId29"/>
    <p:sldId id="297" r:id="rId30"/>
    <p:sldId id="361" r:id="rId31"/>
    <p:sldId id="362" r:id="rId32"/>
    <p:sldId id="363" r:id="rId33"/>
    <p:sldId id="364" r:id="rId34"/>
    <p:sldId id="365" r:id="rId35"/>
    <p:sldId id="366" r:id="rId36"/>
    <p:sldId id="367" r:id="rId37"/>
    <p:sldId id="368" r:id="rId38"/>
    <p:sldId id="369" r:id="rId39"/>
    <p:sldId id="370" r:id="rId40"/>
    <p:sldId id="308" r:id="rId41"/>
    <p:sldId id="309" r:id="rId42"/>
    <p:sldId id="371" r:id="rId43"/>
    <p:sldId id="372" r:id="rId44"/>
    <p:sldId id="373" r:id="rId45"/>
    <p:sldId id="374" r:id="rId46"/>
    <p:sldId id="375" r:id="rId47"/>
    <p:sldId id="377" r:id="rId48"/>
    <p:sldId id="284" r:id="rId49"/>
    <p:sldId id="299" r:id="rId50"/>
    <p:sldId id="290" r:id="rId51"/>
    <p:sldId id="291" r:id="rId52"/>
    <p:sldId id="292" r:id="rId53"/>
    <p:sldId id="293" r:id="rId54"/>
    <p:sldId id="305" r:id="rId55"/>
    <p:sldId id="306" r:id="rId56"/>
    <p:sldId id="307" r:id="rId57"/>
    <p:sldId id="310" r:id="rId58"/>
    <p:sldId id="331" r:id="rId59"/>
    <p:sldId id="339" r:id="rId60"/>
    <p:sldId id="342" r:id="rId61"/>
    <p:sldId id="379" r:id="rId62"/>
    <p:sldId id="340" r:id="rId63"/>
    <p:sldId id="341" r:id="rId64"/>
  </p:sldIdLst>
  <p:sldSz cx="12192000" cy="6858000"/>
  <p:notesSz cx="6858000" cy="9144000"/>
  <p:defaultText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defaultTextStyle>
  <p:extLst>
    <p:ext uri="{EFAFB233-063F-42B5-8137-9DF3F51BA10A}">
      <p15:sldGuideLst xmlns:p15="http://schemas.microsoft.com/office/powerpoint/2012/main">
        <p15:guide id="1" orient="horz" pos="2160">
          <p15:clr>
            <a:srgbClr val="A4A3A4"/>
          </p15:clr>
        </p15:guide>
        <p15:guide id="2" pos="384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220"/>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a:tblStyle styleId="{5C22544A-7EE6-4342-B048-85BDC9FD1C3A}" styleName="中間スタイル 2 - アクセント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Lst>
</file>

<file path=ppt/viewProps.xml><?xml version="1.0" encoding="utf-8"?>
<p:viewPr xmlns:a="http://schemas.openxmlformats.org/drawingml/2006/main" xmlns:r="http://schemas.openxmlformats.org/officeDocument/2006/relationships" xmlns:p="http://schemas.openxmlformats.org/presentationml/2006/main" lastView="sldThumbnailView">
  <p:normalViewPr horzBarState="maximized">
    <p:restoredLeft sz="30408" autoAdjust="0"/>
    <p:restoredTop sz="94660"/>
  </p:normalViewPr>
  <p:slideViewPr>
    <p:cSldViewPr snapToGrid="0">
      <p:cViewPr varScale="1">
        <p:scale>
          <a:sx n="80" d="100"/>
          <a:sy n="80" d="100"/>
        </p:scale>
        <p:origin x="77" y="202"/>
      </p:cViewPr>
      <p:guideLst>
        <p:guide orient="horz" pos="2160"/>
        <p:guide pos="3840"/>
      </p:guideLst>
    </p:cSldViewPr>
  </p:slideViewPr>
  <p:notesTextViewPr>
    <p:cViewPr>
      <p:scale>
        <a:sx n="1" d="1"/>
        <a:sy n="1" d="1"/>
      </p:scale>
      <p:origin x="0" y="0"/>
    </p:cViewPr>
  </p:notesTextViewPr>
  <p:sorterViewPr>
    <p:cViewPr>
      <p:scale>
        <a:sx n="80" d="100"/>
        <a:sy n="80" d="100"/>
      </p:scale>
      <p:origin x="0" y="-783"/>
    </p:cViewPr>
  </p:sorterViewPr>
  <p:gridSpacing cx="72008" cy="72008"/>
</p:viewPr>
</file>

<file path=ppt/_rels/presentation.xml.rels><?xml version="1.0" encoding="UTF-8" standalone="yes"?>
<Relationships xmlns="http://schemas.openxmlformats.org/package/2006/relationships"><Relationship Id="rId26" Type="http://schemas.openxmlformats.org/officeDocument/2006/relationships/slide" Target="slides/slide22.xml"/><Relationship Id="rId21" Type="http://schemas.openxmlformats.org/officeDocument/2006/relationships/slide" Target="slides/slide17.xml"/><Relationship Id="rId42" Type="http://schemas.openxmlformats.org/officeDocument/2006/relationships/slide" Target="slides/slide38.xml"/><Relationship Id="rId47" Type="http://schemas.openxmlformats.org/officeDocument/2006/relationships/slide" Target="slides/slide43.xml"/><Relationship Id="rId63" Type="http://schemas.openxmlformats.org/officeDocument/2006/relationships/slide" Target="slides/slide59.xml"/><Relationship Id="rId68" Type="http://schemas.openxmlformats.org/officeDocument/2006/relationships/theme" Target="theme/theme1.xml"/><Relationship Id="rId7" Type="http://schemas.openxmlformats.org/officeDocument/2006/relationships/slide" Target="slides/slide3.xml"/><Relationship Id="rId2" Type="http://schemas.openxmlformats.org/officeDocument/2006/relationships/slideMaster" Target="slideMasters/slideMaster2.xml"/><Relationship Id="rId16" Type="http://schemas.openxmlformats.org/officeDocument/2006/relationships/slide" Target="slides/slide12.xml"/><Relationship Id="rId29" Type="http://schemas.openxmlformats.org/officeDocument/2006/relationships/slide" Target="slides/slide25.xml"/><Relationship Id="rId11" Type="http://schemas.openxmlformats.org/officeDocument/2006/relationships/slide" Target="slides/slide7.xml"/><Relationship Id="rId24" Type="http://schemas.openxmlformats.org/officeDocument/2006/relationships/slide" Target="slides/slide20.xml"/><Relationship Id="rId32" Type="http://schemas.openxmlformats.org/officeDocument/2006/relationships/slide" Target="slides/slide28.xml"/><Relationship Id="rId37" Type="http://schemas.openxmlformats.org/officeDocument/2006/relationships/slide" Target="slides/slide33.xml"/><Relationship Id="rId40" Type="http://schemas.openxmlformats.org/officeDocument/2006/relationships/slide" Target="slides/slide36.xml"/><Relationship Id="rId45" Type="http://schemas.openxmlformats.org/officeDocument/2006/relationships/slide" Target="slides/slide41.xml"/><Relationship Id="rId53" Type="http://schemas.openxmlformats.org/officeDocument/2006/relationships/slide" Target="slides/slide49.xml"/><Relationship Id="rId58" Type="http://schemas.openxmlformats.org/officeDocument/2006/relationships/slide" Target="slides/slide54.xml"/><Relationship Id="rId66" Type="http://schemas.openxmlformats.org/officeDocument/2006/relationships/presProps" Target="presProps.xml"/><Relationship Id="rId5" Type="http://schemas.openxmlformats.org/officeDocument/2006/relationships/slide" Target="slides/slide1.xml"/><Relationship Id="rId61" Type="http://schemas.openxmlformats.org/officeDocument/2006/relationships/slide" Target="slides/slide57.xml"/><Relationship Id="rId19" Type="http://schemas.openxmlformats.org/officeDocument/2006/relationships/slide" Target="slides/slide1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slide" Target="slides/slide23.xml"/><Relationship Id="rId30" Type="http://schemas.openxmlformats.org/officeDocument/2006/relationships/slide" Target="slides/slide26.xml"/><Relationship Id="rId35" Type="http://schemas.openxmlformats.org/officeDocument/2006/relationships/slide" Target="slides/slide31.xml"/><Relationship Id="rId43" Type="http://schemas.openxmlformats.org/officeDocument/2006/relationships/slide" Target="slides/slide39.xml"/><Relationship Id="rId48" Type="http://schemas.openxmlformats.org/officeDocument/2006/relationships/slide" Target="slides/slide44.xml"/><Relationship Id="rId56" Type="http://schemas.openxmlformats.org/officeDocument/2006/relationships/slide" Target="slides/slide52.xml"/><Relationship Id="rId64" Type="http://schemas.openxmlformats.org/officeDocument/2006/relationships/slide" Target="slides/slide60.xml"/><Relationship Id="rId69" Type="http://schemas.openxmlformats.org/officeDocument/2006/relationships/tableStyles" Target="tableStyles.xml"/><Relationship Id="rId8" Type="http://schemas.openxmlformats.org/officeDocument/2006/relationships/slide" Target="slides/slide4.xml"/><Relationship Id="rId51" Type="http://schemas.openxmlformats.org/officeDocument/2006/relationships/slide" Target="slides/slide47.xml"/><Relationship Id="rId3" Type="http://schemas.openxmlformats.org/officeDocument/2006/relationships/slideMaster" Target="slideMasters/slideMaster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slide" Target="slides/slide21.xml"/><Relationship Id="rId33" Type="http://schemas.openxmlformats.org/officeDocument/2006/relationships/slide" Target="slides/slide29.xml"/><Relationship Id="rId38" Type="http://schemas.openxmlformats.org/officeDocument/2006/relationships/slide" Target="slides/slide34.xml"/><Relationship Id="rId46" Type="http://schemas.openxmlformats.org/officeDocument/2006/relationships/slide" Target="slides/slide42.xml"/><Relationship Id="rId59" Type="http://schemas.openxmlformats.org/officeDocument/2006/relationships/slide" Target="slides/slide55.xml"/><Relationship Id="rId67" Type="http://schemas.openxmlformats.org/officeDocument/2006/relationships/viewProps" Target="viewProps.xml"/><Relationship Id="rId20" Type="http://schemas.openxmlformats.org/officeDocument/2006/relationships/slide" Target="slides/slide16.xml"/><Relationship Id="rId41" Type="http://schemas.openxmlformats.org/officeDocument/2006/relationships/slide" Target="slides/slide37.xml"/><Relationship Id="rId54" Type="http://schemas.openxmlformats.org/officeDocument/2006/relationships/slide" Target="slides/slide50.xml"/><Relationship Id="rId62" Type="http://schemas.openxmlformats.org/officeDocument/2006/relationships/slide" Target="slides/slide58.xml"/><Relationship Id="rId1" Type="http://schemas.openxmlformats.org/officeDocument/2006/relationships/slideMaster" Target="slideMasters/slideMaster1.xml"/><Relationship Id="rId6" Type="http://schemas.openxmlformats.org/officeDocument/2006/relationships/slide" Target="slides/slide2.xml"/><Relationship Id="rId15" Type="http://schemas.openxmlformats.org/officeDocument/2006/relationships/slide" Target="slides/slide11.xml"/><Relationship Id="rId23" Type="http://schemas.openxmlformats.org/officeDocument/2006/relationships/slide" Target="slides/slide19.xml"/><Relationship Id="rId28" Type="http://schemas.openxmlformats.org/officeDocument/2006/relationships/slide" Target="slides/slide24.xml"/><Relationship Id="rId36" Type="http://schemas.openxmlformats.org/officeDocument/2006/relationships/slide" Target="slides/slide32.xml"/><Relationship Id="rId49" Type="http://schemas.openxmlformats.org/officeDocument/2006/relationships/slide" Target="slides/slide45.xml"/><Relationship Id="rId57" Type="http://schemas.openxmlformats.org/officeDocument/2006/relationships/slide" Target="slides/slide53.xml"/><Relationship Id="rId10" Type="http://schemas.openxmlformats.org/officeDocument/2006/relationships/slide" Target="slides/slide6.xml"/><Relationship Id="rId31" Type="http://schemas.openxmlformats.org/officeDocument/2006/relationships/slide" Target="slides/slide27.xml"/><Relationship Id="rId44" Type="http://schemas.openxmlformats.org/officeDocument/2006/relationships/slide" Target="slides/slide40.xml"/><Relationship Id="rId52" Type="http://schemas.openxmlformats.org/officeDocument/2006/relationships/slide" Target="slides/slide48.xml"/><Relationship Id="rId60" Type="http://schemas.openxmlformats.org/officeDocument/2006/relationships/slide" Target="slides/slide56.xml"/><Relationship Id="rId65" Type="http://schemas.openxmlformats.org/officeDocument/2006/relationships/notesMaster" Target="notesMasters/notesMaster1.xml"/><Relationship Id="rId4" Type="http://schemas.openxmlformats.org/officeDocument/2006/relationships/slideMaster" Target="slideMasters/slideMaster4.xml"/><Relationship Id="rId9" Type="http://schemas.openxmlformats.org/officeDocument/2006/relationships/slide" Target="slides/slide5.xml"/><Relationship Id="rId13" Type="http://schemas.openxmlformats.org/officeDocument/2006/relationships/slide" Target="slides/slide9.xml"/><Relationship Id="rId18" Type="http://schemas.openxmlformats.org/officeDocument/2006/relationships/slide" Target="slides/slide14.xml"/><Relationship Id="rId39" Type="http://schemas.openxmlformats.org/officeDocument/2006/relationships/slide" Target="slides/slide35.xml"/><Relationship Id="rId34" Type="http://schemas.openxmlformats.org/officeDocument/2006/relationships/slide" Target="slides/slide30.xml"/><Relationship Id="rId50" Type="http://schemas.openxmlformats.org/officeDocument/2006/relationships/slide" Target="slides/slide46.xml"/><Relationship Id="rId55" Type="http://schemas.openxmlformats.org/officeDocument/2006/relationships/slide" Target="slides/slide51.xml"/></Relationships>
</file>

<file path=ppt/charts/_rels/chart1.xml.rels><?xml version="1.0" encoding="UTF-8" standalone="yes"?>
<Relationships xmlns="http://schemas.openxmlformats.org/package/2006/relationships"><Relationship Id="rId1" Type="http://schemas.openxmlformats.org/officeDocument/2006/relationships/oleObject" Target="file:///C:\Users\&#12489;&#12463;&#12420;&#12414;&#12384;\Desktop\150108&#37325;&#30151;&#20107;&#25925;&#12487;&#12540;&#12479;(&#23665;&#30000;&#30566;&#38596;&#20808;&#29983;)2014.4&#65374;.xls" TargetMode="External"/></Relationships>
</file>

<file path=ppt/charts/_rels/chart2.xml.rels><?xml version="1.0" encoding="UTF-8" standalone="yes"?>
<Relationships xmlns="http://schemas.openxmlformats.org/package/2006/relationships"><Relationship Id="rId2" Type="http://schemas.openxmlformats.org/officeDocument/2006/relationships/package" Target="../embeddings/Microsoft_Excel_Worksheet.xlsx"/><Relationship Id="rId1" Type="http://schemas.openxmlformats.org/officeDocument/2006/relationships/themeOverride" Target="../theme/themeOverride1.xml"/></Relationships>
</file>

<file path=ppt/charts/_rels/chart3.xml.rels><?xml version="1.0" encoding="UTF-8" standalone="yes"?>
<Relationships xmlns="http://schemas.openxmlformats.org/package/2006/relationships"><Relationship Id="rId1" Type="http://schemas.openxmlformats.org/officeDocument/2006/relationships/oleObject" Target="file:///F:\2012&#12288;&#23433;&#20840;&#25512;&#36914;\&#33457;&#22290;&#12450;&#12531;&#12465;&#12540;&#12488;&#32080;&#26524;2011&#24180;&#24230;.xlsx" TargetMode="External"/></Relationships>
</file>

<file path=ppt/charts/_rels/chart4.xml.rels><?xml version="1.0" encoding="UTF-8" standalone="yes"?>
<Relationships xmlns="http://schemas.openxmlformats.org/package/2006/relationships"><Relationship Id="rId1" Type="http://schemas.openxmlformats.org/officeDocument/2006/relationships/oleObject" Target="file:///F:\2012&#12288;&#23433;&#20840;&#25512;&#36914;\&#33457;&#22290;&#12450;&#12531;&#12465;&#12540;&#12488;&#32080;&#26524;2011&#24180;&#24230;.xlsx" TargetMode="External"/></Relationships>
</file>

<file path=ppt/charts/_rels/chart5.xml.rels><?xml version="1.0" encoding="UTF-8" standalone="yes"?>
<Relationships xmlns="http://schemas.openxmlformats.org/package/2006/relationships"><Relationship Id="rId1" Type="http://schemas.openxmlformats.org/officeDocument/2006/relationships/oleObject" Target="file:///F:\2012&#12288;&#23433;&#20840;&#25512;&#36914;\&#33457;&#22290;&#12450;&#12531;&#12465;&#12540;&#12488;&#32080;&#26524;2011&#24180;&#24230;.xlsx" TargetMode="External"/></Relationships>
</file>

<file path=ppt/charts/_rels/chart6.xml.rels><?xml version="1.0" encoding="UTF-8" standalone="yes"?>
<Relationships xmlns="http://schemas.openxmlformats.org/package/2006/relationships"><Relationship Id="rId1" Type="http://schemas.openxmlformats.org/officeDocument/2006/relationships/oleObject" Target="file:///F:\2012&#12288;&#23433;&#20840;&#25512;&#36914;\&#33457;&#22290;&#12450;&#12531;&#12465;&#12540;&#12488;&#32080;&#26524;2011&#24180;&#24230;.xlsx" TargetMode="External"/></Relationships>
</file>

<file path=ppt/charts/chart1.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12"/>
    </mc:Choice>
    <mc:Fallback>
      <c:style val="12"/>
    </mc:Fallback>
  </mc:AlternateContent>
  <c:chart>
    <c:autoTitleDeleted val="1"/>
    <c:plotArea>
      <c:layout/>
      <c:pieChart>
        <c:varyColors val="1"/>
        <c:ser>
          <c:idx val="0"/>
          <c:order val="0"/>
          <c:spPr>
            <a:ln>
              <a:solidFill>
                <a:schemeClr val="tx1"/>
              </a:solidFill>
            </a:ln>
          </c:spPr>
          <c:dPt>
            <c:idx val="1"/>
            <c:bubble3D val="0"/>
            <c:spPr>
              <a:solidFill>
                <a:srgbClr val="FFFF00"/>
              </a:solidFill>
              <a:ln>
                <a:solidFill>
                  <a:schemeClr val="tx1"/>
                </a:solidFill>
              </a:ln>
            </c:spPr>
            <c:extLst>
              <c:ext xmlns:c16="http://schemas.microsoft.com/office/drawing/2014/chart" uri="{C3380CC4-5D6E-409C-BE32-E72D297353CC}">
                <c16:uniqueId val="{00000000-CDB1-40EA-8BB8-8C9AF8DEFBFE}"/>
              </c:ext>
            </c:extLst>
          </c:dPt>
          <c:dPt>
            <c:idx val="3"/>
            <c:bubble3D val="0"/>
            <c:spPr>
              <a:solidFill>
                <a:srgbClr val="00B050"/>
              </a:solidFill>
              <a:ln>
                <a:solidFill>
                  <a:schemeClr val="tx1"/>
                </a:solidFill>
              </a:ln>
            </c:spPr>
            <c:extLst>
              <c:ext xmlns:c16="http://schemas.microsoft.com/office/drawing/2014/chart" uri="{C3380CC4-5D6E-409C-BE32-E72D297353CC}">
                <c16:uniqueId val="{00000001-CDB1-40EA-8BB8-8C9AF8DEFBFE}"/>
              </c:ext>
            </c:extLst>
          </c:dPt>
          <c:dLbls>
            <c:dLbl>
              <c:idx val="0"/>
              <c:spPr/>
              <c:txPr>
                <a:bodyPr/>
                <a:lstStyle/>
                <a:p>
                  <a:pPr>
                    <a:defRPr>
                      <a:solidFill>
                        <a:schemeClr val="bg1"/>
                      </a:solidFill>
                    </a:defRPr>
                  </a:pPr>
                  <a:endParaRPr lang="ja-JP"/>
                </a:p>
              </c:txPr>
              <c:showLegendKey val="0"/>
              <c:showVal val="0"/>
              <c:showCatName val="0"/>
              <c:showSerName val="0"/>
              <c:showPercent val="1"/>
              <c:showBubbleSize val="0"/>
              <c:extLst>
                <c:ext xmlns:c16="http://schemas.microsoft.com/office/drawing/2014/chart" uri="{C3380CC4-5D6E-409C-BE32-E72D297353CC}">
                  <c16:uniqueId val="{00000002-CDB1-40EA-8BB8-8C9AF8DEFBFE}"/>
                </c:ext>
              </c:extLst>
            </c:dLbl>
            <c:spPr>
              <a:noFill/>
              <a:ln>
                <a:noFill/>
              </a:ln>
              <a:effectLst/>
            </c:spPr>
            <c:txPr>
              <a:bodyPr/>
              <a:lstStyle/>
              <a:p>
                <a:pPr>
                  <a:defRPr>
                    <a:solidFill>
                      <a:schemeClr val="accent2">
                        <a:lumMod val="75000"/>
                      </a:schemeClr>
                    </a:solidFill>
                  </a:defRPr>
                </a:pPr>
                <a:endParaRPr lang="ja-JP"/>
              </a:p>
            </c:txPr>
            <c:showLegendKey val="0"/>
            <c:showVal val="0"/>
            <c:showCatName val="0"/>
            <c:showSerName val="0"/>
            <c:showPercent val="1"/>
            <c:showBubbleSize val="0"/>
            <c:showLeaderLines val="1"/>
            <c:extLst>
              <c:ext xmlns:c15="http://schemas.microsoft.com/office/drawing/2012/chart" uri="{CE6537A1-D6FC-4f65-9D91-7224C49458BB}"/>
            </c:extLst>
          </c:dLbls>
          <c:cat>
            <c:strRef>
              <c:f>Sheet2!$A$3:$A$6</c:f>
              <c:strCache>
                <c:ptCount val="4"/>
                <c:pt idx="0">
                  <c:v>タックルして</c:v>
                </c:pt>
                <c:pt idx="1">
                  <c:v>タックルされて</c:v>
                </c:pt>
                <c:pt idx="2">
                  <c:v>ラック</c:v>
                </c:pt>
                <c:pt idx="3">
                  <c:v>モール</c:v>
                </c:pt>
              </c:strCache>
            </c:strRef>
          </c:cat>
          <c:val>
            <c:numRef>
              <c:f>Sheet2!$B$3:$B$6</c:f>
              <c:numCache>
                <c:formatCode>General</c:formatCode>
                <c:ptCount val="4"/>
                <c:pt idx="0">
                  <c:v>7</c:v>
                </c:pt>
                <c:pt idx="1">
                  <c:v>1</c:v>
                </c:pt>
                <c:pt idx="2">
                  <c:v>2</c:v>
                </c:pt>
                <c:pt idx="3">
                  <c:v>1</c:v>
                </c:pt>
              </c:numCache>
            </c:numRef>
          </c:val>
          <c:extLst>
            <c:ext xmlns:c16="http://schemas.microsoft.com/office/drawing/2014/chart" uri="{C3380CC4-5D6E-409C-BE32-E72D297353CC}">
              <c16:uniqueId val="{00000003-CDB1-40EA-8BB8-8C9AF8DEFBFE}"/>
            </c:ext>
          </c:extLst>
        </c:ser>
        <c:dLbls>
          <c:showLegendKey val="0"/>
          <c:showVal val="0"/>
          <c:showCatName val="0"/>
          <c:showSerName val="0"/>
          <c:showPercent val="1"/>
          <c:showBubbleSize val="0"/>
          <c:showLeaderLines val="1"/>
        </c:dLbls>
        <c:firstSliceAng val="0"/>
      </c:pieChart>
    </c:plotArea>
    <c:legend>
      <c:legendPos val="r"/>
      <c:overlay val="0"/>
      <c:txPr>
        <a:bodyPr/>
        <a:lstStyle/>
        <a:p>
          <a:pPr>
            <a:defRPr sz="2000"/>
          </a:pPr>
          <a:endParaRPr lang="ja-JP"/>
        </a:p>
      </c:txPr>
    </c:legend>
    <c:plotVisOnly val="1"/>
    <c:dispBlanksAs val="zero"/>
    <c:showDLblsOverMax val="0"/>
  </c:chart>
  <c:txPr>
    <a:bodyPr/>
    <a:lstStyle/>
    <a:p>
      <a:pPr>
        <a:defRPr sz="1800"/>
      </a:pPr>
      <a:endParaRPr lang="ja-JP"/>
    </a:p>
  </c:txPr>
  <c:externalData r:id="rId1">
    <c:autoUpdate val="0"/>
  </c:externalData>
</c:chartSpace>
</file>

<file path=ppt/charts/chart2.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lrMapOvr bg1="lt1" tx1="dk1" bg2="lt2" tx2="dk2" accent1="accent1" accent2="accent2" accent3="accent3" accent4="accent4" accent5="accent5" accent6="accent6" hlink="hlink" folHlink="folHlink"/>
  <c:chart>
    <c:autoTitleDeleted val="1"/>
    <c:plotArea>
      <c:layout/>
      <c:pieChart>
        <c:varyColors val="1"/>
        <c:ser>
          <c:idx val="0"/>
          <c:order val="0"/>
          <c:dLbls>
            <c:spPr>
              <a:noFill/>
              <a:ln>
                <a:noFill/>
              </a:ln>
              <a:effectLst/>
            </c:spPr>
            <c:txPr>
              <a:bodyPr/>
              <a:lstStyle/>
              <a:p>
                <a:pPr>
                  <a:defRPr sz="2400" b="1">
                    <a:solidFill>
                      <a:schemeClr val="bg1"/>
                    </a:solidFill>
                  </a:defRPr>
                </a:pPr>
                <a:endParaRPr lang="ja-JP"/>
              </a:p>
            </c:txPr>
            <c:showLegendKey val="0"/>
            <c:showVal val="0"/>
            <c:showCatName val="0"/>
            <c:showSerName val="0"/>
            <c:showPercent val="1"/>
            <c:showBubbleSize val="0"/>
            <c:showLeaderLines val="1"/>
            <c:extLst>
              <c:ext xmlns:c15="http://schemas.microsoft.com/office/drawing/2012/chart" uri="{CE6537A1-D6FC-4f65-9D91-7224C49458BB}"/>
            </c:extLst>
          </c:dLbls>
          <c:cat>
            <c:strRef>
              <c:f>Sheet2!$D$2:$D$5</c:f>
              <c:strCache>
                <c:ptCount val="4"/>
                <c:pt idx="0">
                  <c:v>高校生</c:v>
                </c:pt>
                <c:pt idx="1">
                  <c:v>大学</c:v>
                </c:pt>
                <c:pt idx="2">
                  <c:v>社会人</c:v>
                </c:pt>
                <c:pt idx="3">
                  <c:v>クラブ</c:v>
                </c:pt>
              </c:strCache>
            </c:strRef>
          </c:cat>
          <c:val>
            <c:numRef>
              <c:f>Sheet2!$E$2:$E$5</c:f>
              <c:numCache>
                <c:formatCode>General</c:formatCode>
                <c:ptCount val="4"/>
                <c:pt idx="0">
                  <c:v>3</c:v>
                </c:pt>
                <c:pt idx="1">
                  <c:v>5</c:v>
                </c:pt>
                <c:pt idx="2">
                  <c:v>1</c:v>
                </c:pt>
                <c:pt idx="3">
                  <c:v>2</c:v>
                </c:pt>
              </c:numCache>
            </c:numRef>
          </c:val>
          <c:extLst>
            <c:ext xmlns:c16="http://schemas.microsoft.com/office/drawing/2014/chart" uri="{C3380CC4-5D6E-409C-BE32-E72D297353CC}">
              <c16:uniqueId val="{00000000-DB66-4FCD-B78D-B8B1DA667494}"/>
            </c:ext>
          </c:extLst>
        </c:ser>
        <c:dLbls>
          <c:showLegendKey val="0"/>
          <c:showVal val="0"/>
          <c:showCatName val="0"/>
          <c:showSerName val="0"/>
          <c:showPercent val="1"/>
          <c:showBubbleSize val="0"/>
          <c:showLeaderLines val="1"/>
        </c:dLbls>
        <c:firstSliceAng val="0"/>
      </c:pieChart>
    </c:plotArea>
    <c:legend>
      <c:legendPos val="r"/>
      <c:overlay val="0"/>
      <c:txPr>
        <a:bodyPr/>
        <a:lstStyle/>
        <a:p>
          <a:pPr>
            <a:defRPr sz="2400"/>
          </a:pPr>
          <a:endParaRPr lang="ja-JP"/>
        </a:p>
      </c:txPr>
    </c:legend>
    <c:plotVisOnly val="1"/>
    <c:dispBlanksAs val="zero"/>
    <c:showDLblsOverMax val="0"/>
  </c:chart>
  <c:externalData r:id="rId2">
    <c:autoUpdate val="0"/>
  </c:externalData>
</c:chartSpace>
</file>

<file path=ppt/charts/chart3.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00"/>
            </a:pPr>
            <a:r>
              <a:rPr lang="ja-JP" altLang="en-US" sz="1400" dirty="0"/>
              <a:t>脳震盪後の病院受診</a:t>
            </a:r>
            <a:endParaRPr lang="en-US" altLang="ja-JP" sz="1400" dirty="0"/>
          </a:p>
        </c:rich>
      </c:tx>
      <c:overlay val="0"/>
    </c:title>
    <c:autoTitleDeleted val="0"/>
    <c:plotArea>
      <c:layout/>
      <c:barChart>
        <c:barDir val="col"/>
        <c:grouping val="clustered"/>
        <c:varyColors val="0"/>
        <c:ser>
          <c:idx val="0"/>
          <c:order val="0"/>
          <c:tx>
            <c:strRef>
              <c:f>Sheet1!$B$8</c:f>
              <c:strCache>
                <c:ptCount val="1"/>
                <c:pt idx="0">
                  <c:v>行った</c:v>
                </c:pt>
              </c:strCache>
            </c:strRef>
          </c:tx>
          <c:invertIfNegative val="0"/>
          <c:cat>
            <c:strRef>
              <c:f>Sheet1!$C$7:$F$7</c:f>
              <c:strCache>
                <c:ptCount val="4"/>
                <c:pt idx="0">
                  <c:v>全チーム</c:v>
                </c:pt>
                <c:pt idx="1">
                  <c:v>Best 8</c:v>
                </c:pt>
                <c:pt idx="2">
                  <c:v>Best 4</c:v>
                </c:pt>
                <c:pt idx="3">
                  <c:v>Final</c:v>
                </c:pt>
              </c:strCache>
            </c:strRef>
          </c:cat>
          <c:val>
            <c:numRef>
              <c:f>Sheet1!$C$8:$F$8</c:f>
              <c:numCache>
                <c:formatCode>General</c:formatCode>
                <c:ptCount val="4"/>
                <c:pt idx="0">
                  <c:v>40.503875968992197</c:v>
                </c:pt>
                <c:pt idx="1">
                  <c:v>43.421052631579037</c:v>
                </c:pt>
                <c:pt idx="2">
                  <c:v>40</c:v>
                </c:pt>
                <c:pt idx="3">
                  <c:v>44</c:v>
                </c:pt>
              </c:numCache>
            </c:numRef>
          </c:val>
          <c:extLst>
            <c:ext xmlns:c16="http://schemas.microsoft.com/office/drawing/2014/chart" uri="{C3380CC4-5D6E-409C-BE32-E72D297353CC}">
              <c16:uniqueId val="{00000000-FD23-4A8E-AD09-9102FC410197}"/>
            </c:ext>
          </c:extLst>
        </c:ser>
        <c:ser>
          <c:idx val="1"/>
          <c:order val="1"/>
          <c:tx>
            <c:strRef>
              <c:f>Sheet1!$B$9</c:f>
              <c:strCache>
                <c:ptCount val="1"/>
                <c:pt idx="0">
                  <c:v>行かなかった</c:v>
                </c:pt>
              </c:strCache>
            </c:strRef>
          </c:tx>
          <c:invertIfNegative val="0"/>
          <c:cat>
            <c:strRef>
              <c:f>Sheet1!$C$7:$F$7</c:f>
              <c:strCache>
                <c:ptCount val="4"/>
                <c:pt idx="0">
                  <c:v>全チーム</c:v>
                </c:pt>
                <c:pt idx="1">
                  <c:v>Best 8</c:v>
                </c:pt>
                <c:pt idx="2">
                  <c:v>Best 4</c:v>
                </c:pt>
                <c:pt idx="3">
                  <c:v>Final</c:v>
                </c:pt>
              </c:strCache>
            </c:strRef>
          </c:cat>
          <c:val>
            <c:numRef>
              <c:f>Sheet1!$C$9:$F$9</c:f>
              <c:numCache>
                <c:formatCode>General</c:formatCode>
                <c:ptCount val="4"/>
                <c:pt idx="0">
                  <c:v>59.496124031007703</c:v>
                </c:pt>
                <c:pt idx="1">
                  <c:v>56.578947368421062</c:v>
                </c:pt>
                <c:pt idx="2">
                  <c:v>60</c:v>
                </c:pt>
                <c:pt idx="3">
                  <c:v>56.000000000000007</c:v>
                </c:pt>
              </c:numCache>
            </c:numRef>
          </c:val>
          <c:extLst>
            <c:ext xmlns:c16="http://schemas.microsoft.com/office/drawing/2014/chart" uri="{C3380CC4-5D6E-409C-BE32-E72D297353CC}">
              <c16:uniqueId val="{00000001-FD23-4A8E-AD09-9102FC410197}"/>
            </c:ext>
          </c:extLst>
        </c:ser>
        <c:dLbls>
          <c:showLegendKey val="0"/>
          <c:showVal val="0"/>
          <c:showCatName val="0"/>
          <c:showSerName val="0"/>
          <c:showPercent val="0"/>
          <c:showBubbleSize val="0"/>
        </c:dLbls>
        <c:gapWidth val="75"/>
        <c:axId val="189294848"/>
        <c:axId val="244749056"/>
      </c:barChart>
      <c:catAx>
        <c:axId val="189294848"/>
        <c:scaling>
          <c:orientation val="minMax"/>
        </c:scaling>
        <c:delete val="0"/>
        <c:axPos val="b"/>
        <c:numFmt formatCode="General" sourceLinked="0"/>
        <c:majorTickMark val="none"/>
        <c:minorTickMark val="none"/>
        <c:tickLblPos val="nextTo"/>
        <c:crossAx val="244749056"/>
        <c:crosses val="autoZero"/>
        <c:auto val="1"/>
        <c:lblAlgn val="ctr"/>
        <c:lblOffset val="100"/>
        <c:noMultiLvlLbl val="0"/>
      </c:catAx>
      <c:valAx>
        <c:axId val="244749056"/>
        <c:scaling>
          <c:orientation val="minMax"/>
          <c:max val="80"/>
          <c:min val="0"/>
        </c:scaling>
        <c:delete val="0"/>
        <c:axPos val="l"/>
        <c:majorGridlines/>
        <c:numFmt formatCode="General" sourceLinked="1"/>
        <c:majorTickMark val="none"/>
        <c:minorTickMark val="none"/>
        <c:tickLblPos val="nextTo"/>
        <c:spPr>
          <a:ln w="9525">
            <a:noFill/>
          </a:ln>
        </c:spPr>
        <c:txPr>
          <a:bodyPr/>
          <a:lstStyle/>
          <a:p>
            <a:pPr>
              <a:defRPr sz="1200"/>
            </a:pPr>
            <a:endParaRPr lang="ja-JP"/>
          </a:p>
        </c:txPr>
        <c:crossAx val="189294848"/>
        <c:crosses val="autoZero"/>
        <c:crossBetween val="between"/>
        <c:majorUnit val="20"/>
      </c:valAx>
    </c:plotArea>
    <c:legend>
      <c:legendPos val="b"/>
      <c:overlay val="0"/>
    </c:legend>
    <c:plotVisOnly val="1"/>
    <c:dispBlanksAs val="gap"/>
    <c:showDLblsOverMax val="0"/>
  </c:chart>
  <c:externalData r:id="rId1">
    <c:autoUpdate val="0"/>
  </c:externalData>
</c:chartSpace>
</file>

<file path=ppt/charts/chart4.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00"/>
            </a:pPr>
            <a:r>
              <a:rPr lang="ja-JP" altLang="en-US" sz="1400"/>
              <a:t>意識消失症状のあった選手の病院受診の有無</a:t>
            </a:r>
          </a:p>
        </c:rich>
      </c:tx>
      <c:overlay val="0"/>
    </c:title>
    <c:autoTitleDeleted val="0"/>
    <c:plotArea>
      <c:layout/>
      <c:barChart>
        <c:barDir val="col"/>
        <c:grouping val="clustered"/>
        <c:varyColors val="0"/>
        <c:ser>
          <c:idx val="0"/>
          <c:order val="0"/>
          <c:tx>
            <c:strRef>
              <c:f>Sheet1!$B$36</c:f>
              <c:strCache>
                <c:ptCount val="1"/>
                <c:pt idx="0">
                  <c:v>行った</c:v>
                </c:pt>
              </c:strCache>
            </c:strRef>
          </c:tx>
          <c:invertIfNegative val="0"/>
          <c:cat>
            <c:strRef>
              <c:f>Sheet1!$C$35:$F$35</c:f>
              <c:strCache>
                <c:ptCount val="4"/>
                <c:pt idx="0">
                  <c:v>全チーム</c:v>
                </c:pt>
                <c:pt idx="1">
                  <c:v>Best 8</c:v>
                </c:pt>
                <c:pt idx="2">
                  <c:v>Best 4</c:v>
                </c:pt>
                <c:pt idx="3">
                  <c:v>Final</c:v>
                </c:pt>
              </c:strCache>
            </c:strRef>
          </c:cat>
          <c:val>
            <c:numRef>
              <c:f>Sheet1!$C$36:$F$36</c:f>
              <c:numCache>
                <c:formatCode>General</c:formatCode>
                <c:ptCount val="4"/>
                <c:pt idx="0">
                  <c:v>53.333333333333336</c:v>
                </c:pt>
                <c:pt idx="1">
                  <c:v>51.724137931034512</c:v>
                </c:pt>
                <c:pt idx="2">
                  <c:v>26.666666666666668</c:v>
                </c:pt>
                <c:pt idx="3">
                  <c:v>33.333333333333329</c:v>
                </c:pt>
              </c:numCache>
            </c:numRef>
          </c:val>
          <c:extLst>
            <c:ext xmlns:c16="http://schemas.microsoft.com/office/drawing/2014/chart" uri="{C3380CC4-5D6E-409C-BE32-E72D297353CC}">
              <c16:uniqueId val="{00000000-BB43-442D-854B-3E6CF1D69957}"/>
            </c:ext>
          </c:extLst>
        </c:ser>
        <c:ser>
          <c:idx val="1"/>
          <c:order val="1"/>
          <c:tx>
            <c:strRef>
              <c:f>Sheet1!$B$37</c:f>
              <c:strCache>
                <c:ptCount val="1"/>
                <c:pt idx="0">
                  <c:v>行かなかった</c:v>
                </c:pt>
              </c:strCache>
            </c:strRef>
          </c:tx>
          <c:invertIfNegative val="0"/>
          <c:cat>
            <c:strRef>
              <c:f>Sheet1!$C$35:$F$35</c:f>
              <c:strCache>
                <c:ptCount val="4"/>
                <c:pt idx="0">
                  <c:v>全チーム</c:v>
                </c:pt>
                <c:pt idx="1">
                  <c:v>Best 8</c:v>
                </c:pt>
                <c:pt idx="2">
                  <c:v>Best 4</c:v>
                </c:pt>
                <c:pt idx="3">
                  <c:v>Final</c:v>
                </c:pt>
              </c:strCache>
            </c:strRef>
          </c:cat>
          <c:val>
            <c:numRef>
              <c:f>Sheet1!$C$37:$F$37</c:f>
              <c:numCache>
                <c:formatCode>General</c:formatCode>
                <c:ptCount val="4"/>
                <c:pt idx="0">
                  <c:v>46.666666666666522</c:v>
                </c:pt>
                <c:pt idx="1">
                  <c:v>48.275862068965516</c:v>
                </c:pt>
                <c:pt idx="2">
                  <c:v>73.333333333333258</c:v>
                </c:pt>
                <c:pt idx="3">
                  <c:v>66.666666666666657</c:v>
                </c:pt>
              </c:numCache>
            </c:numRef>
          </c:val>
          <c:extLst>
            <c:ext xmlns:c16="http://schemas.microsoft.com/office/drawing/2014/chart" uri="{C3380CC4-5D6E-409C-BE32-E72D297353CC}">
              <c16:uniqueId val="{00000001-BB43-442D-854B-3E6CF1D69957}"/>
            </c:ext>
          </c:extLst>
        </c:ser>
        <c:dLbls>
          <c:showLegendKey val="0"/>
          <c:showVal val="0"/>
          <c:showCatName val="0"/>
          <c:showSerName val="0"/>
          <c:showPercent val="0"/>
          <c:showBubbleSize val="0"/>
        </c:dLbls>
        <c:gapWidth val="75"/>
        <c:overlap val="-25"/>
        <c:axId val="97544448"/>
        <c:axId val="97546240"/>
      </c:barChart>
      <c:catAx>
        <c:axId val="97544448"/>
        <c:scaling>
          <c:orientation val="minMax"/>
        </c:scaling>
        <c:delete val="0"/>
        <c:axPos val="b"/>
        <c:numFmt formatCode="General" sourceLinked="0"/>
        <c:majorTickMark val="none"/>
        <c:minorTickMark val="none"/>
        <c:tickLblPos val="nextTo"/>
        <c:crossAx val="97546240"/>
        <c:crosses val="autoZero"/>
        <c:auto val="1"/>
        <c:lblAlgn val="ctr"/>
        <c:lblOffset val="100"/>
        <c:noMultiLvlLbl val="0"/>
      </c:catAx>
      <c:valAx>
        <c:axId val="97546240"/>
        <c:scaling>
          <c:orientation val="minMax"/>
        </c:scaling>
        <c:delete val="0"/>
        <c:axPos val="l"/>
        <c:majorGridlines/>
        <c:numFmt formatCode="General" sourceLinked="1"/>
        <c:majorTickMark val="none"/>
        <c:minorTickMark val="none"/>
        <c:tickLblPos val="nextTo"/>
        <c:spPr>
          <a:ln w="9525">
            <a:noFill/>
          </a:ln>
        </c:spPr>
        <c:txPr>
          <a:bodyPr/>
          <a:lstStyle/>
          <a:p>
            <a:pPr>
              <a:defRPr sz="1100"/>
            </a:pPr>
            <a:endParaRPr lang="ja-JP"/>
          </a:p>
        </c:txPr>
        <c:crossAx val="97544448"/>
        <c:crosses val="autoZero"/>
        <c:crossBetween val="between"/>
        <c:majorUnit val="20"/>
      </c:valAx>
    </c:plotArea>
    <c:legend>
      <c:legendPos val="b"/>
      <c:overlay val="0"/>
    </c:legend>
    <c:plotVisOnly val="1"/>
    <c:dispBlanksAs val="gap"/>
    <c:showDLblsOverMax val="0"/>
  </c:chart>
  <c:externalData r:id="rId1">
    <c:autoUpdate val="0"/>
  </c:externalData>
</c:chartSpace>
</file>

<file path=ppt/charts/chart5.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400"/>
            </a:pPr>
            <a:r>
              <a:rPr lang="ja-JP" altLang="en-US" sz="1400" dirty="0"/>
              <a:t>意識消失または健忘症状の選手</a:t>
            </a:r>
            <a:endParaRPr lang="en-US" altLang="ja-JP" sz="1400" dirty="0"/>
          </a:p>
          <a:p>
            <a:pPr>
              <a:defRPr sz="1400"/>
            </a:pPr>
            <a:r>
              <a:rPr lang="ja-JP" altLang="en-US" sz="1400" dirty="0"/>
              <a:t>の病院受診の有無</a:t>
            </a:r>
          </a:p>
        </c:rich>
      </c:tx>
      <c:overlay val="0"/>
    </c:title>
    <c:autoTitleDeleted val="0"/>
    <c:plotArea>
      <c:layout/>
      <c:barChart>
        <c:barDir val="col"/>
        <c:grouping val="clustered"/>
        <c:varyColors val="0"/>
        <c:ser>
          <c:idx val="0"/>
          <c:order val="0"/>
          <c:tx>
            <c:strRef>
              <c:f>Sheet1!$B$41</c:f>
              <c:strCache>
                <c:ptCount val="1"/>
                <c:pt idx="0">
                  <c:v>行った</c:v>
                </c:pt>
              </c:strCache>
            </c:strRef>
          </c:tx>
          <c:invertIfNegative val="0"/>
          <c:cat>
            <c:strRef>
              <c:f>Sheet1!$C$40:$F$40</c:f>
              <c:strCache>
                <c:ptCount val="4"/>
                <c:pt idx="0">
                  <c:v>全チーム</c:v>
                </c:pt>
                <c:pt idx="1">
                  <c:v>Best 8</c:v>
                </c:pt>
                <c:pt idx="2">
                  <c:v>Best 4</c:v>
                </c:pt>
                <c:pt idx="3">
                  <c:v>Final</c:v>
                </c:pt>
              </c:strCache>
            </c:strRef>
          </c:cat>
          <c:val>
            <c:numRef>
              <c:f>Sheet1!$C$41:$F$41</c:f>
              <c:numCache>
                <c:formatCode>General</c:formatCode>
                <c:ptCount val="4"/>
                <c:pt idx="0">
                  <c:v>44.915254237288124</c:v>
                </c:pt>
                <c:pt idx="1">
                  <c:v>51.785714285714292</c:v>
                </c:pt>
                <c:pt idx="2">
                  <c:v>44.827586206896477</c:v>
                </c:pt>
                <c:pt idx="3">
                  <c:v>50</c:v>
                </c:pt>
              </c:numCache>
            </c:numRef>
          </c:val>
          <c:extLst>
            <c:ext xmlns:c16="http://schemas.microsoft.com/office/drawing/2014/chart" uri="{C3380CC4-5D6E-409C-BE32-E72D297353CC}">
              <c16:uniqueId val="{00000000-DECA-42DA-9D3D-3D50E9B9C824}"/>
            </c:ext>
          </c:extLst>
        </c:ser>
        <c:ser>
          <c:idx val="1"/>
          <c:order val="1"/>
          <c:tx>
            <c:strRef>
              <c:f>Sheet1!$B$42</c:f>
              <c:strCache>
                <c:ptCount val="1"/>
                <c:pt idx="0">
                  <c:v>行かなかった</c:v>
                </c:pt>
              </c:strCache>
            </c:strRef>
          </c:tx>
          <c:invertIfNegative val="0"/>
          <c:cat>
            <c:strRef>
              <c:f>Sheet1!$C$40:$F$40</c:f>
              <c:strCache>
                <c:ptCount val="4"/>
                <c:pt idx="0">
                  <c:v>全チーム</c:v>
                </c:pt>
                <c:pt idx="1">
                  <c:v>Best 8</c:v>
                </c:pt>
                <c:pt idx="2">
                  <c:v>Best 4</c:v>
                </c:pt>
                <c:pt idx="3">
                  <c:v>Final</c:v>
                </c:pt>
              </c:strCache>
            </c:strRef>
          </c:cat>
          <c:val>
            <c:numRef>
              <c:f>Sheet1!$C$42:$F$42</c:f>
              <c:numCache>
                <c:formatCode>General</c:formatCode>
                <c:ptCount val="4"/>
                <c:pt idx="0">
                  <c:v>55.084745762711854</c:v>
                </c:pt>
                <c:pt idx="1">
                  <c:v>48.214285714285715</c:v>
                </c:pt>
                <c:pt idx="2">
                  <c:v>55.172413793103452</c:v>
                </c:pt>
                <c:pt idx="3">
                  <c:v>50</c:v>
                </c:pt>
              </c:numCache>
            </c:numRef>
          </c:val>
          <c:extLst>
            <c:ext xmlns:c16="http://schemas.microsoft.com/office/drawing/2014/chart" uri="{C3380CC4-5D6E-409C-BE32-E72D297353CC}">
              <c16:uniqueId val="{00000001-DECA-42DA-9D3D-3D50E9B9C824}"/>
            </c:ext>
          </c:extLst>
        </c:ser>
        <c:dLbls>
          <c:showLegendKey val="0"/>
          <c:showVal val="0"/>
          <c:showCatName val="0"/>
          <c:showSerName val="0"/>
          <c:showPercent val="0"/>
          <c:showBubbleSize val="0"/>
        </c:dLbls>
        <c:gapWidth val="75"/>
        <c:overlap val="-25"/>
        <c:axId val="144888960"/>
        <c:axId val="144890496"/>
      </c:barChart>
      <c:catAx>
        <c:axId val="144888960"/>
        <c:scaling>
          <c:orientation val="minMax"/>
        </c:scaling>
        <c:delete val="0"/>
        <c:axPos val="b"/>
        <c:numFmt formatCode="General" sourceLinked="0"/>
        <c:majorTickMark val="none"/>
        <c:minorTickMark val="none"/>
        <c:tickLblPos val="nextTo"/>
        <c:crossAx val="144890496"/>
        <c:crosses val="autoZero"/>
        <c:auto val="1"/>
        <c:lblAlgn val="ctr"/>
        <c:lblOffset val="100"/>
        <c:noMultiLvlLbl val="0"/>
      </c:catAx>
      <c:valAx>
        <c:axId val="144890496"/>
        <c:scaling>
          <c:orientation val="minMax"/>
          <c:max val="80"/>
        </c:scaling>
        <c:delete val="0"/>
        <c:axPos val="l"/>
        <c:majorGridlines/>
        <c:numFmt formatCode="General" sourceLinked="1"/>
        <c:majorTickMark val="none"/>
        <c:minorTickMark val="none"/>
        <c:tickLblPos val="nextTo"/>
        <c:spPr>
          <a:ln w="9525">
            <a:noFill/>
          </a:ln>
        </c:spPr>
        <c:txPr>
          <a:bodyPr/>
          <a:lstStyle/>
          <a:p>
            <a:pPr>
              <a:defRPr sz="1200"/>
            </a:pPr>
            <a:endParaRPr lang="ja-JP"/>
          </a:p>
        </c:txPr>
        <c:crossAx val="144888960"/>
        <c:crosses val="autoZero"/>
        <c:crossBetween val="between"/>
      </c:valAx>
    </c:plotArea>
    <c:legend>
      <c:legendPos val="b"/>
      <c:overlay val="0"/>
    </c:legend>
    <c:plotVisOnly val="1"/>
    <c:dispBlanksAs val="gap"/>
    <c:showDLblsOverMax val="0"/>
  </c:chart>
  <c:externalData r:id="rId1">
    <c:autoUpdate val="0"/>
  </c:externalData>
</c:chartSpace>
</file>

<file path=ppt/charts/chart6.xml><?xml version="1.0" encoding="utf-8"?>
<c:chartSpace xmlns:c="http://schemas.openxmlformats.org/drawingml/2006/chart" xmlns:a="http://schemas.openxmlformats.org/drawingml/2006/main" xmlns:r="http://schemas.openxmlformats.org/officeDocument/2006/relationships" xmlns:c16r2="http://schemas.microsoft.com/office/drawing/2015/06/chart">
  <c:date1904 val="0"/>
  <c:lang val="ja-JP"/>
  <c:roundedCorners val="0"/>
  <mc:AlternateContent xmlns:mc="http://schemas.openxmlformats.org/markup-compatibility/2006">
    <mc:Choice xmlns:c14="http://schemas.microsoft.com/office/drawing/2007/8/2/chart" Requires="c14">
      <c14:style val="102"/>
    </mc:Choice>
    <mc:Fallback>
      <c:style val="2"/>
    </mc:Fallback>
  </mc:AlternateContent>
  <c:chart>
    <c:title>
      <c:tx>
        <c:rich>
          <a:bodyPr/>
          <a:lstStyle/>
          <a:p>
            <a:pPr>
              <a:defRPr sz="1600" b="1"/>
            </a:pPr>
            <a:r>
              <a:rPr lang="ja-JP" altLang="en-US" sz="1600" b="1" dirty="0"/>
              <a:t>強いふらつき症状後の病院受診</a:t>
            </a:r>
          </a:p>
        </c:rich>
      </c:tx>
      <c:overlay val="0"/>
    </c:title>
    <c:autoTitleDeleted val="0"/>
    <c:plotArea>
      <c:layout/>
      <c:barChart>
        <c:barDir val="col"/>
        <c:grouping val="clustered"/>
        <c:varyColors val="0"/>
        <c:ser>
          <c:idx val="0"/>
          <c:order val="0"/>
          <c:tx>
            <c:strRef>
              <c:f>Sheet1!$B$77</c:f>
              <c:strCache>
                <c:ptCount val="1"/>
                <c:pt idx="0">
                  <c:v>行った</c:v>
                </c:pt>
              </c:strCache>
            </c:strRef>
          </c:tx>
          <c:invertIfNegative val="0"/>
          <c:cat>
            <c:strRef>
              <c:f>Sheet1!$C$76:$F$76</c:f>
              <c:strCache>
                <c:ptCount val="4"/>
                <c:pt idx="0">
                  <c:v>全チーム</c:v>
                </c:pt>
                <c:pt idx="1">
                  <c:v>Best 8</c:v>
                </c:pt>
                <c:pt idx="2">
                  <c:v>Best 4</c:v>
                </c:pt>
                <c:pt idx="3">
                  <c:v>Final</c:v>
                </c:pt>
              </c:strCache>
            </c:strRef>
          </c:cat>
          <c:val>
            <c:numRef>
              <c:f>Sheet1!$C$77:$F$77</c:f>
              <c:numCache>
                <c:formatCode>General</c:formatCode>
                <c:ptCount val="4"/>
                <c:pt idx="0">
                  <c:v>47.058823529411754</c:v>
                </c:pt>
                <c:pt idx="1">
                  <c:v>52</c:v>
                </c:pt>
                <c:pt idx="2">
                  <c:v>54.54545454545454</c:v>
                </c:pt>
                <c:pt idx="3">
                  <c:v>83.333333333333258</c:v>
                </c:pt>
              </c:numCache>
            </c:numRef>
          </c:val>
          <c:extLst>
            <c:ext xmlns:c16="http://schemas.microsoft.com/office/drawing/2014/chart" uri="{C3380CC4-5D6E-409C-BE32-E72D297353CC}">
              <c16:uniqueId val="{00000000-F48C-4710-8A59-62C68F44CDA5}"/>
            </c:ext>
          </c:extLst>
        </c:ser>
        <c:ser>
          <c:idx val="1"/>
          <c:order val="1"/>
          <c:tx>
            <c:strRef>
              <c:f>Sheet1!$B$78</c:f>
              <c:strCache>
                <c:ptCount val="1"/>
                <c:pt idx="0">
                  <c:v>行かなかった</c:v>
                </c:pt>
              </c:strCache>
            </c:strRef>
          </c:tx>
          <c:invertIfNegative val="0"/>
          <c:cat>
            <c:strRef>
              <c:f>Sheet1!$C$76:$F$76</c:f>
              <c:strCache>
                <c:ptCount val="4"/>
                <c:pt idx="0">
                  <c:v>全チーム</c:v>
                </c:pt>
                <c:pt idx="1">
                  <c:v>Best 8</c:v>
                </c:pt>
                <c:pt idx="2">
                  <c:v>Best 4</c:v>
                </c:pt>
                <c:pt idx="3">
                  <c:v>Final</c:v>
                </c:pt>
              </c:strCache>
            </c:strRef>
          </c:cat>
          <c:val>
            <c:numRef>
              <c:f>Sheet1!$C$78:$F$78</c:f>
              <c:numCache>
                <c:formatCode>General</c:formatCode>
                <c:ptCount val="4"/>
                <c:pt idx="0">
                  <c:v>52.941176470588225</c:v>
                </c:pt>
                <c:pt idx="1">
                  <c:v>48</c:v>
                </c:pt>
                <c:pt idx="2">
                  <c:v>45.454545454545347</c:v>
                </c:pt>
                <c:pt idx="3">
                  <c:v>16.666666666666664</c:v>
                </c:pt>
              </c:numCache>
            </c:numRef>
          </c:val>
          <c:extLst>
            <c:ext xmlns:c16="http://schemas.microsoft.com/office/drawing/2014/chart" uri="{C3380CC4-5D6E-409C-BE32-E72D297353CC}">
              <c16:uniqueId val="{00000001-F48C-4710-8A59-62C68F44CDA5}"/>
            </c:ext>
          </c:extLst>
        </c:ser>
        <c:dLbls>
          <c:showLegendKey val="0"/>
          <c:showVal val="0"/>
          <c:showCatName val="0"/>
          <c:showSerName val="0"/>
          <c:showPercent val="0"/>
          <c:showBubbleSize val="0"/>
        </c:dLbls>
        <c:gapWidth val="75"/>
        <c:overlap val="-25"/>
        <c:axId val="165228544"/>
        <c:axId val="165230080"/>
      </c:barChart>
      <c:catAx>
        <c:axId val="165228544"/>
        <c:scaling>
          <c:orientation val="minMax"/>
        </c:scaling>
        <c:delete val="0"/>
        <c:axPos val="b"/>
        <c:numFmt formatCode="General" sourceLinked="0"/>
        <c:majorTickMark val="none"/>
        <c:minorTickMark val="none"/>
        <c:tickLblPos val="nextTo"/>
        <c:crossAx val="165230080"/>
        <c:crosses val="autoZero"/>
        <c:auto val="1"/>
        <c:lblAlgn val="ctr"/>
        <c:lblOffset val="100"/>
        <c:noMultiLvlLbl val="0"/>
      </c:catAx>
      <c:valAx>
        <c:axId val="165230080"/>
        <c:scaling>
          <c:orientation val="minMax"/>
          <c:max val="90"/>
          <c:min val="0"/>
        </c:scaling>
        <c:delete val="0"/>
        <c:axPos val="l"/>
        <c:majorGridlines/>
        <c:numFmt formatCode="General" sourceLinked="1"/>
        <c:majorTickMark val="none"/>
        <c:minorTickMark val="none"/>
        <c:tickLblPos val="nextTo"/>
        <c:spPr>
          <a:ln w="9525">
            <a:noFill/>
          </a:ln>
        </c:spPr>
        <c:txPr>
          <a:bodyPr/>
          <a:lstStyle/>
          <a:p>
            <a:pPr>
              <a:defRPr sz="1200"/>
            </a:pPr>
            <a:endParaRPr lang="ja-JP"/>
          </a:p>
        </c:txPr>
        <c:crossAx val="165228544"/>
        <c:crosses val="autoZero"/>
        <c:crossBetween val="between"/>
        <c:majorUnit val="20"/>
      </c:valAx>
    </c:plotArea>
    <c:legend>
      <c:legendPos val="b"/>
      <c:overlay val="0"/>
    </c:legend>
    <c:plotVisOnly val="1"/>
    <c:dispBlanksAs val="gap"/>
    <c:showDLblsOverMax val="0"/>
  </c:chart>
  <c:externalData r:id="rId1">
    <c:autoUpdate val="0"/>
  </c:externalData>
</c:chartSpace>
</file>

<file path=ppt/drawings/_rels/vmlDrawing1.vml.rels><?xml version="1.0" encoding="UTF-8" standalone="yes"?>
<Relationships xmlns="http://schemas.openxmlformats.org/package/2006/relationships"><Relationship Id="rId1" Type="http://schemas.openxmlformats.org/officeDocument/2006/relationships/image" Target="../media/image30.png"/></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5.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ヘッダー プレースホルダー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kumimoji="1" lang="ja-JP" altLang="en-US"/>
          </a:p>
        </p:txBody>
      </p:sp>
      <p:sp>
        <p:nvSpPr>
          <p:cNvPr id="3" name="日付プレースホルダー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4F7BCC94-6B33-466C-8711-B80FA39F40CC}" type="datetimeFigureOut">
              <a:rPr kumimoji="1" lang="ja-JP" altLang="en-US" smtClean="0"/>
              <a:t>2017/4/16</a:t>
            </a:fld>
            <a:endParaRPr kumimoji="1" lang="ja-JP" altLang="en-US"/>
          </a:p>
        </p:txBody>
      </p:sp>
      <p:sp>
        <p:nvSpPr>
          <p:cNvPr id="4" name="スライド イメージ プレースホルダー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ja-JP" altLang="en-US"/>
          </a:p>
        </p:txBody>
      </p:sp>
      <p:sp>
        <p:nvSpPr>
          <p:cNvPr id="5" name="ノート プレースホルダー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6" name="フッター プレースホルダー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kumimoji="1" lang="ja-JP" altLang="en-US"/>
          </a:p>
        </p:txBody>
      </p:sp>
      <p:sp>
        <p:nvSpPr>
          <p:cNvPr id="7" name="スライド番号プレースホルダー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F55CF74D-B2FB-4BB4-91FB-D4680EAEE0A4}" type="slidenum">
              <a:rPr kumimoji="1" lang="ja-JP" altLang="en-US" smtClean="0"/>
              <a:t>‹#›</a:t>
            </a:fld>
            <a:endParaRPr kumimoji="1" lang="ja-JP" altLang="en-US"/>
          </a:p>
        </p:txBody>
      </p:sp>
    </p:spTree>
    <p:extLst>
      <p:ext uri="{BB962C8B-B14F-4D97-AF65-F5344CB8AC3E}">
        <p14:creationId xmlns:p14="http://schemas.microsoft.com/office/powerpoint/2010/main" val="3343046772"/>
      </p:ext>
    </p:extLst>
  </p:cSld>
  <p:clrMap bg1="lt1" tx1="dk1" bg2="lt2" tx2="dk2" accent1="accent1" accent2="accent2" accent3="accent3" accent4="accent4" accent5="accent5" accent6="accent6" hlink="hlink" folHlink="folHlink"/>
  <p:notesStyle>
    <a:lvl1pPr marL="0" algn="l" defTabSz="914400" rtl="0" eaLnBrk="1" latinLnBrk="0" hangingPunct="1">
      <a:defRPr kumimoji="1" sz="1200" kern="1200">
        <a:solidFill>
          <a:schemeClr val="tx1"/>
        </a:solidFill>
        <a:latin typeface="+mn-lt"/>
        <a:ea typeface="+mn-ea"/>
        <a:cs typeface="+mn-cs"/>
      </a:defRPr>
    </a:lvl1pPr>
    <a:lvl2pPr marL="457200" algn="l" defTabSz="914400" rtl="0" eaLnBrk="1" latinLnBrk="0" hangingPunct="1">
      <a:defRPr kumimoji="1" sz="1200" kern="1200">
        <a:solidFill>
          <a:schemeClr val="tx1"/>
        </a:solidFill>
        <a:latin typeface="+mn-lt"/>
        <a:ea typeface="+mn-ea"/>
        <a:cs typeface="+mn-cs"/>
      </a:defRPr>
    </a:lvl2pPr>
    <a:lvl3pPr marL="914400" algn="l" defTabSz="914400" rtl="0" eaLnBrk="1" latinLnBrk="0" hangingPunct="1">
      <a:defRPr kumimoji="1" sz="1200" kern="1200">
        <a:solidFill>
          <a:schemeClr val="tx1"/>
        </a:solidFill>
        <a:latin typeface="+mn-lt"/>
        <a:ea typeface="+mn-ea"/>
        <a:cs typeface="+mn-cs"/>
      </a:defRPr>
    </a:lvl3pPr>
    <a:lvl4pPr marL="1371600" algn="l" defTabSz="914400" rtl="0" eaLnBrk="1" latinLnBrk="0" hangingPunct="1">
      <a:defRPr kumimoji="1" sz="1200" kern="1200">
        <a:solidFill>
          <a:schemeClr val="tx1"/>
        </a:solidFill>
        <a:latin typeface="+mn-lt"/>
        <a:ea typeface="+mn-ea"/>
        <a:cs typeface="+mn-cs"/>
      </a:defRPr>
    </a:lvl4pPr>
    <a:lvl5pPr marL="1828800" algn="l" defTabSz="914400" rtl="0" eaLnBrk="1" latinLnBrk="0" hangingPunct="1">
      <a:defRPr kumimoji="1" sz="1200" kern="1200">
        <a:solidFill>
          <a:schemeClr val="tx1"/>
        </a:solidFill>
        <a:latin typeface="+mn-lt"/>
        <a:ea typeface="+mn-ea"/>
        <a:cs typeface="+mn-cs"/>
      </a:defRPr>
    </a:lvl5pPr>
    <a:lvl6pPr marL="2286000" algn="l" defTabSz="914400" rtl="0" eaLnBrk="1" latinLnBrk="0" hangingPunct="1">
      <a:defRPr kumimoji="1" sz="1200" kern="1200">
        <a:solidFill>
          <a:schemeClr val="tx1"/>
        </a:solidFill>
        <a:latin typeface="+mn-lt"/>
        <a:ea typeface="+mn-ea"/>
        <a:cs typeface="+mn-cs"/>
      </a:defRPr>
    </a:lvl6pPr>
    <a:lvl7pPr marL="2743200" algn="l" defTabSz="914400" rtl="0" eaLnBrk="1" latinLnBrk="0" hangingPunct="1">
      <a:defRPr kumimoji="1" sz="1200" kern="1200">
        <a:solidFill>
          <a:schemeClr val="tx1"/>
        </a:solidFill>
        <a:latin typeface="+mn-lt"/>
        <a:ea typeface="+mn-ea"/>
        <a:cs typeface="+mn-cs"/>
      </a:defRPr>
    </a:lvl7pPr>
    <a:lvl8pPr marL="3200400" algn="l" defTabSz="914400" rtl="0" eaLnBrk="1" latinLnBrk="0" hangingPunct="1">
      <a:defRPr kumimoji="1" sz="1200" kern="1200">
        <a:solidFill>
          <a:schemeClr val="tx1"/>
        </a:solidFill>
        <a:latin typeface="+mn-lt"/>
        <a:ea typeface="+mn-ea"/>
        <a:cs typeface="+mn-cs"/>
      </a:defRPr>
    </a:lvl8pPr>
    <a:lvl9pPr marL="3657600" algn="l" defTabSz="914400" rtl="0" eaLnBrk="1" latinLnBrk="0" hangingPunct="1">
      <a:defRPr kumimoji="1"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1.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3.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56.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58.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a:xfrm>
            <a:off x="685800" y="1143000"/>
            <a:ext cx="5486400" cy="3086100"/>
          </a:xfrm>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fld id="{2A3CCB3E-A33C-43E8-8035-9AA07A8EBD0A}" type="slidenum">
              <a:rPr kumimoji="1" lang="ja-JP" altLang="en-US" smtClean="0"/>
              <a:pPr/>
              <a:t>1</a:t>
            </a:fld>
            <a:endParaRPr kumimoji="1" lang="ja-JP" altLang="en-US"/>
          </a:p>
        </p:txBody>
      </p:sp>
    </p:spTree>
    <p:extLst>
      <p:ext uri="{BB962C8B-B14F-4D97-AF65-F5344CB8AC3E}">
        <p14:creationId xmlns:p14="http://schemas.microsoft.com/office/powerpoint/2010/main" val="3090503633"/>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8914" name="スライド イメージ プレースホルダー 1"/>
          <p:cNvSpPr>
            <a:spLocks noGrp="1" noRot="1" noChangeAspect="1" noTextEdit="1"/>
          </p:cNvSpPr>
          <p:nvPr>
            <p:ph type="sldImg"/>
          </p:nvPr>
        </p:nvSpPr>
        <p:spPr bwMode="auto">
          <a:noFill/>
          <a:ln>
            <a:solidFill>
              <a:srgbClr val="000000"/>
            </a:solidFill>
            <a:miter lim="800000"/>
            <a:headEnd/>
            <a:tailEnd/>
          </a:ln>
          <a:extLst>
            <a:ext uri="{909E8E84-426E-40DD-AFC4-6F175D3DCCD1}">
              <a14:hiddenFill xmlns:a14="http://schemas.microsoft.com/office/drawing/2010/main">
                <a:solidFill>
                  <a:srgbClr val="FFFFFF"/>
                </a:solidFill>
              </a14:hiddenFill>
            </a:ext>
          </a:extLst>
        </p:spPr>
      </p:sp>
      <p:sp>
        <p:nvSpPr>
          <p:cNvPr id="38915" name="ノート プレースホルダー 2"/>
          <p:cNvSpPr>
            <a:spLocks noGrp="1"/>
          </p:cNvSpPr>
          <p:nvPr>
            <p:ph type="body" idx="1"/>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t" anchorCtr="0" compatLnSpc="1">
            <a:prstTxWarp prst="textNoShape">
              <a:avLst/>
            </a:prstTxWarp>
            <a:normAutofit fontScale="77500" lnSpcReduction="20000"/>
          </a:bodyPr>
          <a:lstStyle/>
          <a:p>
            <a:pPr eaLnBrk="1" hangingPunct="1"/>
            <a:r>
              <a:rPr lang="ja-JP" altLang="en-US" sz="1600" dirty="0"/>
              <a:t>このスライドの目的</a:t>
            </a:r>
            <a:endParaRPr lang="en-US" altLang="ja-JP" sz="1600" dirty="0"/>
          </a:p>
          <a:p>
            <a:pPr eaLnBrk="1" hangingPunct="1"/>
            <a:r>
              <a:rPr lang="ja-JP" altLang="en-US" sz="1600" dirty="0"/>
              <a:t>　重症事故発生状況を伝える。</a:t>
            </a:r>
            <a:endParaRPr lang="en-US" altLang="ja-JP" sz="1600" dirty="0"/>
          </a:p>
          <a:p>
            <a:pPr eaLnBrk="1" hangingPunct="1"/>
            <a:endParaRPr lang="en-US" altLang="ja-JP" sz="1600" dirty="0"/>
          </a:p>
          <a:p>
            <a:pPr eaLnBrk="1" hangingPunct="1"/>
            <a:r>
              <a:rPr lang="ja-JP" altLang="en-US" sz="1600" dirty="0"/>
              <a:t>説明要領</a:t>
            </a:r>
            <a:endParaRPr lang="en-US" altLang="ja-JP" sz="1600" dirty="0"/>
          </a:p>
          <a:p>
            <a:pPr eaLnBrk="1" hangingPunct="1"/>
            <a:r>
              <a:rPr lang="ja-JP" altLang="en-US" sz="1600" dirty="0"/>
              <a:t>　</a:t>
            </a:r>
            <a:r>
              <a:rPr lang="ja-JP" altLang="en-US" sz="1700" dirty="0"/>
              <a:t>番号順に読み上げる。</a:t>
            </a:r>
            <a:endParaRPr lang="en-US" altLang="ja-JP" sz="1700" dirty="0"/>
          </a:p>
          <a:p>
            <a:pPr eaLnBrk="1" hangingPunct="1"/>
            <a:r>
              <a:rPr lang="ja-JP" altLang="en-US" sz="1700" dirty="0"/>
              <a:t>　１．上段は、先ほどの医務講習で扱ったものです。事故内容、機転となったプレー、カテゴリーを見直してください。</a:t>
            </a:r>
            <a:endParaRPr lang="en-US" altLang="ja-JP" sz="1700" dirty="0"/>
          </a:p>
          <a:p>
            <a:pPr eaLnBrk="1" hangingPunct="1"/>
            <a:r>
              <a:rPr lang="ja-JP" altLang="en-US" sz="1600" dirty="0"/>
              <a:t>　２．下段は、平成</a:t>
            </a:r>
            <a:r>
              <a:rPr lang="en-US" altLang="ja-JP" sz="1600" dirty="0"/>
              <a:t>10</a:t>
            </a:r>
            <a:r>
              <a:rPr lang="ja-JP" altLang="en-US" sz="1600" dirty="0"/>
              <a:t>年～</a:t>
            </a:r>
            <a:r>
              <a:rPr lang="en-US" altLang="ja-JP" sz="1600" dirty="0"/>
              <a:t>21</a:t>
            </a:r>
            <a:r>
              <a:rPr lang="ja-JP" altLang="en-US" sz="1600" dirty="0"/>
              <a:t>年の独立行政法人スポーツ振興センターの災害共済給付実績にもとづき文部科学省公表した「学校における体育活動中の事故防止について」という報告書</a:t>
            </a:r>
            <a:endParaRPr lang="en-US" altLang="ja-JP" sz="1600" dirty="0"/>
          </a:p>
          <a:p>
            <a:pPr eaLnBrk="1" hangingPunct="1"/>
            <a:r>
              <a:rPr lang="ja-JP" altLang="en-US" sz="1600" dirty="0"/>
              <a:t>　　　から拾ったものです。この実績は小学校から高校までを対象としています。</a:t>
            </a:r>
            <a:endParaRPr lang="en-US" altLang="ja-JP" sz="1600" dirty="0"/>
          </a:p>
          <a:p>
            <a:pPr eaLnBrk="1" hangingPunct="1"/>
            <a:r>
              <a:rPr lang="ja-JP" altLang="en-US" sz="1600" dirty="0"/>
              <a:t>　３．対象とした事故例（</a:t>
            </a:r>
            <a:r>
              <a:rPr lang="en-US" altLang="ja-JP" sz="1600" dirty="0"/>
              <a:t>590</a:t>
            </a:r>
            <a:r>
              <a:rPr lang="ja-JP" altLang="en-US" sz="1600" dirty="0"/>
              <a:t>件）は、死亡（</a:t>
            </a:r>
            <a:r>
              <a:rPr lang="en-US" altLang="ja-JP" sz="1600" dirty="0"/>
              <a:t>470</a:t>
            </a:r>
            <a:r>
              <a:rPr lang="ja-JP" altLang="en-US" sz="1600" dirty="0"/>
              <a:t>件）と重度障害（</a:t>
            </a:r>
            <a:r>
              <a:rPr lang="en-US" altLang="ja-JP" sz="1600" dirty="0"/>
              <a:t>120</a:t>
            </a:r>
            <a:r>
              <a:rPr lang="ja-JP" altLang="en-US" sz="1600" dirty="0"/>
              <a:t>件）です。重度の障害とは労働能力の完全喪失の障害（死亡見舞金と同水準）です。</a:t>
            </a:r>
            <a:endParaRPr lang="en-US" altLang="ja-JP" sz="1600" dirty="0"/>
          </a:p>
          <a:p>
            <a:pPr eaLnBrk="1" hangingPunct="1"/>
            <a:r>
              <a:rPr lang="ja-JP" altLang="en-US" sz="1600" dirty="0"/>
              <a:t>　４．中学・高校の運動部活動中に発生した事故総数は、</a:t>
            </a:r>
            <a:r>
              <a:rPr lang="en-US" altLang="ja-JP" sz="1600" dirty="0"/>
              <a:t>318</a:t>
            </a:r>
            <a:r>
              <a:rPr lang="ja-JP" altLang="en-US" sz="1600" dirty="0"/>
              <a:t>件ですが、そのうちラグビーの発生件数は、４番目に多く、</a:t>
            </a:r>
            <a:r>
              <a:rPr lang="en-US" altLang="ja-JP" sz="1600" dirty="0"/>
              <a:t>31</a:t>
            </a:r>
            <a:r>
              <a:rPr lang="ja-JP" altLang="en-US" sz="1600" dirty="0"/>
              <a:t>件でおおよそ</a:t>
            </a:r>
            <a:r>
              <a:rPr lang="en-US" altLang="ja-JP" sz="1600" dirty="0"/>
              <a:t>10</a:t>
            </a:r>
            <a:r>
              <a:rPr lang="ja-JP" altLang="en-US" sz="1600" dirty="0"/>
              <a:t>％を占めています。</a:t>
            </a:r>
            <a:endParaRPr lang="en-US" altLang="ja-JP" sz="1600" dirty="0"/>
          </a:p>
          <a:p>
            <a:pPr eaLnBrk="1" hangingPunct="1"/>
            <a:r>
              <a:rPr lang="ja-JP" altLang="en-US" sz="1600" dirty="0"/>
              <a:t>　５．また、発生頻度をみると</a:t>
            </a:r>
            <a:r>
              <a:rPr lang="en-US" altLang="ja-JP" sz="1600" dirty="0"/>
              <a:t>10</a:t>
            </a:r>
            <a:r>
              <a:rPr lang="ja-JP" altLang="en-US" sz="1600" dirty="0"/>
              <a:t>万人あたりの発生件数でみると</a:t>
            </a:r>
            <a:r>
              <a:rPr lang="en-US" altLang="ja-JP" sz="1600" dirty="0"/>
              <a:t>7.30</a:t>
            </a:r>
            <a:r>
              <a:rPr lang="ja-JP" altLang="en-US" sz="1600" dirty="0"/>
              <a:t>であり、柔道より高い発生頻度です。</a:t>
            </a:r>
            <a:endParaRPr lang="en-US" altLang="ja-JP" sz="1600" dirty="0"/>
          </a:p>
          <a:p>
            <a:pPr eaLnBrk="1" hangingPunct="1"/>
            <a:r>
              <a:rPr lang="ja-JP" altLang="en-US" sz="1600" dirty="0"/>
              <a:t>　６．調査全体でみると、頸髄損傷（</a:t>
            </a:r>
            <a:r>
              <a:rPr lang="en-US" altLang="ja-JP" sz="1600" dirty="0"/>
              <a:t>67</a:t>
            </a:r>
            <a:r>
              <a:rPr lang="ja-JP" altLang="en-US" sz="1600" dirty="0"/>
              <a:t>件）の</a:t>
            </a:r>
            <a:r>
              <a:rPr lang="en-US" altLang="ja-JP" sz="1600" dirty="0"/>
              <a:t>1/4</a:t>
            </a:r>
            <a:r>
              <a:rPr lang="ja-JP" altLang="en-US" sz="1600" dirty="0"/>
              <a:t>はラグビーが占めています。</a:t>
            </a:r>
          </a:p>
        </p:txBody>
      </p:sp>
      <p:sp>
        <p:nvSpPr>
          <p:cNvPr id="38916" name="スライド番号プレースホルダー 3"/>
          <p:cNvSpPr>
            <a:spLocks noGrp="1"/>
          </p:cNvSpPr>
          <p:nvPr>
            <p:ph type="sldNum" sz="quarter" idx="5"/>
          </p:nvPr>
        </p:nvSpPr>
        <p:spPr bwMode="auto">
          <a:noFill/>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wrap="square" numCol="1" anchorCtr="0" compatLnSpc="1">
            <a:prstTxWarp prst="textNoShape">
              <a:avLst/>
            </a:prstTxWarp>
          </a:bodyPr>
          <a:lstStyle>
            <a:lvl1pPr eaLnBrk="0" hangingPunct="0">
              <a:spcBef>
                <a:spcPct val="30000"/>
              </a:spcBef>
              <a:defRPr kumimoji="1" sz="1100">
                <a:solidFill>
                  <a:schemeClr val="tx1"/>
                </a:solidFill>
                <a:latin typeface="Calibri" pitchFamily="34" charset="0"/>
                <a:ea typeface="ＭＳ Ｐゴシック" charset="-128"/>
              </a:defRPr>
            </a:lvl1pPr>
            <a:lvl2pPr marL="742261" indent="-285485" eaLnBrk="0" hangingPunct="0">
              <a:spcBef>
                <a:spcPct val="30000"/>
              </a:spcBef>
              <a:defRPr kumimoji="1" sz="1100">
                <a:solidFill>
                  <a:schemeClr val="tx1"/>
                </a:solidFill>
                <a:latin typeface="Calibri" pitchFamily="34" charset="0"/>
                <a:ea typeface="ＭＳ Ｐゴシック" charset="-128"/>
              </a:defRPr>
            </a:lvl2pPr>
            <a:lvl3pPr marL="1141939" indent="-228388" eaLnBrk="0" hangingPunct="0">
              <a:spcBef>
                <a:spcPct val="30000"/>
              </a:spcBef>
              <a:defRPr kumimoji="1" sz="1100">
                <a:solidFill>
                  <a:schemeClr val="tx1"/>
                </a:solidFill>
                <a:latin typeface="Calibri" pitchFamily="34" charset="0"/>
                <a:ea typeface="ＭＳ Ｐゴシック" charset="-128"/>
              </a:defRPr>
            </a:lvl3pPr>
            <a:lvl4pPr marL="1598715" indent="-228388" eaLnBrk="0" hangingPunct="0">
              <a:spcBef>
                <a:spcPct val="30000"/>
              </a:spcBef>
              <a:defRPr kumimoji="1" sz="1100">
                <a:solidFill>
                  <a:schemeClr val="tx1"/>
                </a:solidFill>
                <a:latin typeface="Calibri" pitchFamily="34" charset="0"/>
                <a:ea typeface="ＭＳ Ｐゴシック" charset="-128"/>
              </a:defRPr>
            </a:lvl4pPr>
            <a:lvl5pPr marL="2055490" indent="-228388" eaLnBrk="0" hangingPunct="0">
              <a:spcBef>
                <a:spcPct val="30000"/>
              </a:spcBef>
              <a:defRPr kumimoji="1" sz="1100">
                <a:solidFill>
                  <a:schemeClr val="tx1"/>
                </a:solidFill>
                <a:latin typeface="Calibri" pitchFamily="34" charset="0"/>
                <a:ea typeface="ＭＳ Ｐゴシック" charset="-128"/>
              </a:defRPr>
            </a:lvl5pPr>
            <a:lvl6pPr marL="2488226" indent="-228388" eaLnBrk="0" fontAlgn="base" hangingPunct="0">
              <a:spcBef>
                <a:spcPct val="30000"/>
              </a:spcBef>
              <a:spcAft>
                <a:spcPct val="0"/>
              </a:spcAft>
              <a:defRPr kumimoji="1" sz="1100">
                <a:solidFill>
                  <a:schemeClr val="tx1"/>
                </a:solidFill>
                <a:latin typeface="Calibri" pitchFamily="34" charset="0"/>
                <a:ea typeface="ＭＳ Ｐゴシック" charset="-128"/>
              </a:defRPr>
            </a:lvl6pPr>
            <a:lvl7pPr marL="2920960" indent="-228388" eaLnBrk="0" fontAlgn="base" hangingPunct="0">
              <a:spcBef>
                <a:spcPct val="30000"/>
              </a:spcBef>
              <a:spcAft>
                <a:spcPct val="0"/>
              </a:spcAft>
              <a:defRPr kumimoji="1" sz="1100">
                <a:solidFill>
                  <a:schemeClr val="tx1"/>
                </a:solidFill>
                <a:latin typeface="Calibri" pitchFamily="34" charset="0"/>
                <a:ea typeface="ＭＳ Ｐゴシック" charset="-128"/>
              </a:defRPr>
            </a:lvl7pPr>
            <a:lvl8pPr marL="3353696" indent="-228388" eaLnBrk="0" fontAlgn="base" hangingPunct="0">
              <a:spcBef>
                <a:spcPct val="30000"/>
              </a:spcBef>
              <a:spcAft>
                <a:spcPct val="0"/>
              </a:spcAft>
              <a:defRPr kumimoji="1" sz="1100">
                <a:solidFill>
                  <a:schemeClr val="tx1"/>
                </a:solidFill>
                <a:latin typeface="Calibri" pitchFamily="34" charset="0"/>
                <a:ea typeface="ＭＳ Ｐゴシック" charset="-128"/>
              </a:defRPr>
            </a:lvl8pPr>
            <a:lvl9pPr marL="3786430" indent="-228388" eaLnBrk="0" fontAlgn="base" hangingPunct="0">
              <a:spcBef>
                <a:spcPct val="30000"/>
              </a:spcBef>
              <a:spcAft>
                <a:spcPct val="0"/>
              </a:spcAft>
              <a:defRPr kumimoji="1" sz="1100">
                <a:solidFill>
                  <a:schemeClr val="tx1"/>
                </a:solidFill>
                <a:latin typeface="Calibri" pitchFamily="34" charset="0"/>
                <a:ea typeface="ＭＳ Ｐゴシック" charset="-128"/>
              </a:defRPr>
            </a:lvl9pPr>
          </a:lstStyle>
          <a:p>
            <a:pPr marL="0" marR="0" lvl="0" indent="0" defTabSz="914400" eaLnBrk="1" fontAlgn="auto" latinLnBrk="0" hangingPunct="1">
              <a:lnSpc>
                <a:spcPct val="100000"/>
              </a:lnSpc>
              <a:spcBef>
                <a:spcPct val="0"/>
              </a:spcBef>
              <a:spcAft>
                <a:spcPts val="0"/>
              </a:spcAft>
              <a:buClrTx/>
              <a:buSzTx/>
              <a:buFontTx/>
              <a:buNone/>
              <a:tabLst/>
              <a:defRPr/>
            </a:pPr>
            <a:fld id="{F7E96DEA-9064-4B27-982A-C3C2DCFD0F16}" type="slidenum">
              <a:rPr kumimoji="1" lang="ja-JP" altLang="en-US" sz="1200" b="0" i="0" u="none" strike="noStrike" kern="0" cap="none" spc="0" normalizeH="0" baseline="0" noProof="0">
                <a:ln>
                  <a:noFill/>
                </a:ln>
                <a:solidFill>
                  <a:schemeClr val="tx1"/>
                </a:solidFill>
                <a:effectLst/>
                <a:uLnTx/>
                <a:uFillTx/>
                <a:latin typeface="Arial" charset="0"/>
                <a:ea typeface="ＭＳ Ｐゴシック" charset="-128"/>
              </a:rPr>
              <a:pPr marL="0" marR="0" lvl="0" indent="0" defTabSz="914400" eaLnBrk="1" fontAlgn="auto" latinLnBrk="0" hangingPunct="1">
                <a:lnSpc>
                  <a:spcPct val="100000"/>
                </a:lnSpc>
                <a:spcBef>
                  <a:spcPct val="0"/>
                </a:spcBef>
                <a:spcAft>
                  <a:spcPts val="0"/>
                </a:spcAft>
                <a:buClrTx/>
                <a:buSzTx/>
                <a:buFontTx/>
                <a:buNone/>
                <a:tabLst/>
                <a:defRPr/>
              </a:pPr>
              <a:t>3</a:t>
            </a:fld>
            <a:endParaRPr kumimoji="1" lang="ja-JP" altLang="en-US" sz="1200" b="0" i="0" u="none" strike="noStrike" kern="0" cap="none" spc="0" normalizeH="0" baseline="0" noProof="0" dirty="0">
              <a:ln>
                <a:noFill/>
              </a:ln>
              <a:solidFill>
                <a:schemeClr val="tx1"/>
              </a:solidFill>
              <a:effectLst/>
              <a:uLnTx/>
              <a:uFillTx/>
              <a:latin typeface="Arial" charset="0"/>
              <a:ea typeface="ＭＳ Ｐゴシック" charset="-128"/>
            </a:endParaRPr>
          </a:p>
        </p:txBody>
      </p:sp>
    </p:spTree>
    <p:extLst>
      <p:ext uri="{BB962C8B-B14F-4D97-AF65-F5344CB8AC3E}">
        <p14:creationId xmlns:p14="http://schemas.microsoft.com/office/powerpoint/2010/main" val="475106152"/>
      </p:ext>
    </p:extLst>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endParaRPr kumimoji="1" lang="ja-JP" altLang="en-US"/>
          </a:p>
        </p:txBody>
      </p:sp>
      <p:sp>
        <p:nvSpPr>
          <p:cNvPr id="4" name="スライド番号プレースホルダー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2A3CCB3E-A33C-43E8-8035-9AA07A8EBD0A}" type="slidenum">
              <a:rPr kumimoji="1" lang="ja-JP"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12</a:t>
            </a:fld>
            <a:endParaRPr kumimoji="1" lang="ja-JP"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475558514"/>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sz="1100" dirty="0"/>
              <a:t>このスライドの目的</a:t>
            </a:r>
            <a:endParaRPr lang="en-US" altLang="ja-JP" sz="1100" dirty="0"/>
          </a:p>
          <a:p>
            <a:pPr eaLnBrk="1" hangingPunct="1"/>
            <a:r>
              <a:rPr lang="ja-JP" altLang="en-US" sz="1100" dirty="0"/>
              <a:t>　チーム内で安全推進講習の伝達をしてもらうよう依頼する。</a:t>
            </a:r>
            <a:endParaRPr lang="en-US" altLang="ja-JP" sz="1100" dirty="0"/>
          </a:p>
          <a:p>
            <a:pPr eaLnBrk="1" hangingPunct="1"/>
            <a:endParaRPr lang="en-US" altLang="ja-JP" sz="1100" dirty="0"/>
          </a:p>
          <a:p>
            <a:pPr eaLnBrk="1" hangingPunct="1"/>
            <a:r>
              <a:rPr lang="ja-JP" altLang="en-US" sz="1100" dirty="0"/>
              <a:t>説明要領</a:t>
            </a:r>
            <a:endParaRPr lang="en-US" altLang="ja-JP" sz="1100" dirty="0"/>
          </a:p>
          <a:p>
            <a:pPr defTabSz="865297" fontAlgn="base">
              <a:spcBef>
                <a:spcPct val="30000"/>
              </a:spcBef>
              <a:spcAft>
                <a:spcPct val="0"/>
              </a:spcAft>
              <a:defRPr/>
            </a:pPr>
            <a:r>
              <a:rPr lang="ja-JP" altLang="en-US" sz="1100" dirty="0"/>
              <a:t>　番号順に読み上げる。</a:t>
            </a:r>
            <a:endParaRPr lang="en-US" altLang="ja-JP" sz="1100" dirty="0"/>
          </a:p>
          <a:p>
            <a:pPr defTabSz="865297" fontAlgn="base">
              <a:spcBef>
                <a:spcPct val="30000"/>
              </a:spcBef>
              <a:spcAft>
                <a:spcPct val="0"/>
              </a:spcAft>
              <a:defRPr/>
            </a:pPr>
            <a:r>
              <a:rPr lang="ja-JP" altLang="en-US" sz="1100" dirty="0"/>
              <a:t>　１．</a:t>
            </a:r>
            <a:r>
              <a:rPr lang="ja-JP" altLang="en-US" dirty="0"/>
              <a:t>各チーム内で安全推進講習の内容を伝達していただき、</a:t>
            </a:r>
            <a:r>
              <a:rPr lang="ja-JP" altLang="en-US" dirty="0">
                <a:solidFill>
                  <a:srgbClr val="FF0000"/>
                </a:solidFill>
              </a:rPr>
              <a:t>「安全推進講習会各チーム伝達報告書」</a:t>
            </a:r>
            <a:r>
              <a:rPr lang="ja-JP" altLang="en-US" dirty="0"/>
              <a:t>を必ず提出してください。</a:t>
            </a:r>
            <a:endParaRPr lang="en-US" altLang="ja-JP" sz="1100" dirty="0"/>
          </a:p>
          <a:p>
            <a:pPr eaLnBrk="1" hangingPunct="1"/>
            <a:r>
              <a:rPr lang="ja-JP" altLang="en-US" sz="1100" dirty="0"/>
              <a:t>　２．来年度の講習では今年度の成果をもとに講習を組み立てたいと思います。</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92D71C6-9201-447E-B8B4-3D7D5506B99A}" type="slidenum">
              <a:rPr kumimoji="0" lang="ja-JP"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56</a:t>
            </a:fld>
            <a:endParaRPr kumimoji="0" lang="ja-JP"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3400184839"/>
      </p:ext>
    </p:extLst>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スライド イメージ プレースホルダー 1"/>
          <p:cNvSpPr>
            <a:spLocks noGrp="1" noRot="1" noChangeAspect="1"/>
          </p:cNvSpPr>
          <p:nvPr>
            <p:ph type="sldImg"/>
          </p:nvPr>
        </p:nvSpPr>
        <p:spPr/>
      </p:sp>
      <p:sp>
        <p:nvSpPr>
          <p:cNvPr id="3" name="ノート プレースホルダー 2"/>
          <p:cNvSpPr>
            <a:spLocks noGrp="1"/>
          </p:cNvSpPr>
          <p:nvPr>
            <p:ph type="body" idx="1"/>
          </p:nvPr>
        </p:nvSpPr>
        <p:spPr/>
        <p:txBody>
          <a:bodyPr/>
          <a:lstStyle/>
          <a:p>
            <a:pPr eaLnBrk="1" hangingPunct="1"/>
            <a:r>
              <a:rPr lang="ja-JP" altLang="en-US" sz="1100" dirty="0"/>
              <a:t>このスライドの目的</a:t>
            </a:r>
            <a:endParaRPr lang="en-US" altLang="ja-JP" sz="1100" dirty="0"/>
          </a:p>
          <a:p>
            <a:pPr eaLnBrk="1" hangingPunct="1"/>
            <a:r>
              <a:rPr lang="ja-JP" altLang="en-US" sz="1100" dirty="0"/>
              <a:t>　チーム内で安全推進講習の伝達をしてもらうよう依頼する。</a:t>
            </a:r>
            <a:endParaRPr lang="en-US" altLang="ja-JP" sz="1100" dirty="0"/>
          </a:p>
          <a:p>
            <a:pPr eaLnBrk="1" hangingPunct="1"/>
            <a:endParaRPr lang="en-US" altLang="ja-JP" sz="1100" dirty="0"/>
          </a:p>
          <a:p>
            <a:pPr eaLnBrk="1" hangingPunct="1"/>
            <a:r>
              <a:rPr lang="ja-JP" altLang="en-US" sz="1100" dirty="0"/>
              <a:t>説明要領</a:t>
            </a:r>
            <a:endParaRPr lang="en-US" altLang="ja-JP" sz="1100" dirty="0"/>
          </a:p>
          <a:p>
            <a:pPr defTabSz="865297" fontAlgn="base">
              <a:spcBef>
                <a:spcPct val="30000"/>
              </a:spcBef>
              <a:spcAft>
                <a:spcPct val="0"/>
              </a:spcAft>
              <a:defRPr/>
            </a:pPr>
            <a:r>
              <a:rPr lang="ja-JP" altLang="en-US" sz="1100" dirty="0"/>
              <a:t>　番号順に読み上げる。</a:t>
            </a:r>
            <a:endParaRPr lang="en-US" altLang="ja-JP" sz="1100" dirty="0"/>
          </a:p>
          <a:p>
            <a:pPr defTabSz="865297" fontAlgn="base">
              <a:spcBef>
                <a:spcPct val="30000"/>
              </a:spcBef>
              <a:spcAft>
                <a:spcPct val="0"/>
              </a:spcAft>
              <a:defRPr/>
            </a:pPr>
            <a:r>
              <a:rPr lang="ja-JP" altLang="en-US" sz="1100" dirty="0"/>
              <a:t>　１．</a:t>
            </a:r>
            <a:r>
              <a:rPr lang="ja-JP" altLang="en-US" dirty="0"/>
              <a:t>各チーム内で安全推進講習の内容を伝達していただき、</a:t>
            </a:r>
            <a:r>
              <a:rPr lang="ja-JP" altLang="en-US" dirty="0">
                <a:solidFill>
                  <a:srgbClr val="FF0000"/>
                </a:solidFill>
              </a:rPr>
              <a:t>「安全推進講習会各チーム伝達報告書」</a:t>
            </a:r>
            <a:r>
              <a:rPr lang="ja-JP" altLang="en-US" dirty="0"/>
              <a:t>を必ず提出してください。</a:t>
            </a:r>
            <a:endParaRPr lang="en-US" altLang="ja-JP" sz="1100" dirty="0"/>
          </a:p>
          <a:p>
            <a:pPr eaLnBrk="1" hangingPunct="1"/>
            <a:r>
              <a:rPr lang="ja-JP" altLang="en-US" sz="1100" dirty="0"/>
              <a:t>　２．来年度の講習では今年度の成果をもとに講習を組み立てたいと思います。</a:t>
            </a:r>
            <a:endParaRPr kumimoji="1" lang="ja-JP" altLang="en-US" dirty="0"/>
          </a:p>
        </p:txBody>
      </p:sp>
      <p:sp>
        <p:nvSpPr>
          <p:cNvPr id="4" name="スライド番号プレースホルダー 3"/>
          <p:cNvSpPr>
            <a:spLocks noGrp="1"/>
          </p:cNvSpPr>
          <p:nvPr>
            <p:ph type="sldNum" sz="quarter" idx="10"/>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392D71C6-9201-447E-B8B4-3D7D5506B99A}" type="slidenum">
              <a:rPr kumimoji="0" lang="ja-JP"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58</a:t>
            </a:fld>
            <a:endParaRPr kumimoji="0" lang="ja-JP" altLang="en-US" sz="1800" b="0" i="0" u="none" strike="noStrike" kern="0" cap="none" spc="0" normalizeH="0" baseline="0" noProof="0">
              <a:ln>
                <a:noFill/>
              </a:ln>
              <a:solidFill>
                <a:sysClr val="windowText" lastClr="000000"/>
              </a:solidFill>
              <a:effectLst/>
              <a:uLnTx/>
              <a:uFillTx/>
            </a:endParaRPr>
          </a:p>
        </p:txBody>
      </p:sp>
    </p:spTree>
    <p:extLst>
      <p:ext uri="{BB962C8B-B14F-4D97-AF65-F5344CB8AC3E}">
        <p14:creationId xmlns:p14="http://schemas.microsoft.com/office/powerpoint/2010/main" val="2129341440"/>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7.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Master" Target="../slideMasters/slideMaster1.xml"/></Relationships>
</file>

<file path=ppt/slideLayouts/_rels/slideLayout1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preserve="1" userDrawn="1">
  <p:cSld name="タイトル スライド">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p>
        </p:txBody>
      </p:sp>
      <p:sp>
        <p:nvSpPr>
          <p:cNvPr id="11" name="タイトル 10"/>
          <p:cNvSpPr>
            <a:spLocks noGrp="1"/>
          </p:cNvSpPr>
          <p:nvPr>
            <p:ph type="title"/>
          </p:nvPr>
        </p:nvSpPr>
        <p:spPr/>
        <p:txBody>
          <a:bodyPr/>
          <a:lstStyle/>
          <a:p>
            <a:r>
              <a:rPr kumimoji="1" lang="ja-JP" altLang="en-US"/>
              <a:t>マスター タイトルの書式設定</a:t>
            </a:r>
          </a:p>
        </p:txBody>
      </p:sp>
    </p:spTree>
    <p:extLst>
      <p:ext uri="{BB962C8B-B14F-4D97-AF65-F5344CB8AC3E}">
        <p14:creationId xmlns:p14="http://schemas.microsoft.com/office/powerpoint/2010/main" val="354115756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fld id="{7D3C2220-26EF-4C6E-9F0E-DAF12970784A}" type="datetimeFigureOut">
              <a:rPr lang="ja-JP" altLang="en-US" smtClean="0">
                <a:solidFill>
                  <a:srgbClr val="000000"/>
                </a:solidFill>
              </a:rPr>
              <a:pPr/>
              <a:t>2017/4/16</a:t>
            </a:fld>
            <a:endParaRPr lang="ja-JP" altLang="en-US" dirty="0">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ja-JP" altLang="en-US" dirty="0"/>
          </a:p>
        </p:txBody>
      </p:sp>
      <p:sp>
        <p:nvSpPr>
          <p:cNvPr id="6" name="スライド番号プレースホルダ 5"/>
          <p:cNvSpPr>
            <a:spLocks noGrp="1"/>
          </p:cNvSpPr>
          <p:nvPr>
            <p:ph type="sldNum" sz="quarter" idx="12"/>
          </p:nvPr>
        </p:nvSpPr>
        <p:spPr/>
        <p:txBody>
          <a:bodyPr/>
          <a:lstStyle>
            <a:lvl1pPr>
              <a:defRPr/>
            </a:lvl1pPr>
          </a:lstStyle>
          <a:p>
            <a:fld id="{9DAFF529-C25D-4E00-8F3D-38C575F79998}" type="slidenum">
              <a:rPr lang="ja-JP" altLang="en-US" smtClean="0">
                <a:solidFill>
                  <a:srgbClr val="000000"/>
                </a:solidFill>
              </a:rPr>
              <a:pPr/>
              <a:t>‹#›</a:t>
            </a:fld>
            <a:endParaRPr lang="ja-JP" altLang="en-US" dirty="0">
              <a:solidFill>
                <a:srgbClr val="000000"/>
              </a:solidFill>
            </a:endParaRPr>
          </a:p>
        </p:txBody>
      </p:sp>
    </p:spTree>
    <p:extLst>
      <p:ext uri="{BB962C8B-B14F-4D97-AF65-F5344CB8AC3E}">
        <p14:creationId xmlns:p14="http://schemas.microsoft.com/office/powerpoint/2010/main" val="2473304599"/>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87"/>
            <a:ext cx="2743200" cy="5851525"/>
          </a:xfrm>
        </p:spPr>
        <p:txBody>
          <a:bodyPr vert="eaVert"/>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609600" y="274687"/>
            <a:ext cx="80264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fld id="{7D3C2220-26EF-4C6E-9F0E-DAF12970784A}" type="datetimeFigureOut">
              <a:rPr lang="ja-JP" altLang="en-US" smtClean="0">
                <a:solidFill>
                  <a:srgbClr val="000000"/>
                </a:solidFill>
              </a:rPr>
              <a:pPr/>
              <a:t>2017/4/16</a:t>
            </a:fld>
            <a:endParaRPr lang="ja-JP" altLang="en-US" dirty="0">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ja-JP" altLang="en-US" dirty="0"/>
          </a:p>
        </p:txBody>
      </p:sp>
      <p:sp>
        <p:nvSpPr>
          <p:cNvPr id="6" name="スライド番号プレースホルダ 5"/>
          <p:cNvSpPr>
            <a:spLocks noGrp="1"/>
          </p:cNvSpPr>
          <p:nvPr>
            <p:ph type="sldNum" sz="quarter" idx="12"/>
          </p:nvPr>
        </p:nvSpPr>
        <p:spPr/>
        <p:txBody>
          <a:bodyPr/>
          <a:lstStyle>
            <a:lvl1pPr>
              <a:defRPr/>
            </a:lvl1pPr>
          </a:lstStyle>
          <a:p>
            <a:fld id="{9DAFF529-C25D-4E00-8F3D-38C575F79998}" type="slidenum">
              <a:rPr lang="ja-JP" altLang="en-US" smtClean="0">
                <a:solidFill>
                  <a:srgbClr val="000000"/>
                </a:solidFill>
              </a:rPr>
              <a:pPr/>
              <a:t>‹#›</a:t>
            </a:fld>
            <a:endParaRPr lang="ja-JP" altLang="en-US" dirty="0">
              <a:solidFill>
                <a:srgbClr val="000000"/>
              </a:solidFill>
            </a:endParaRPr>
          </a:p>
        </p:txBody>
      </p:sp>
    </p:spTree>
    <p:extLst>
      <p:ext uri="{BB962C8B-B14F-4D97-AF65-F5344CB8AC3E}">
        <p14:creationId xmlns:p14="http://schemas.microsoft.com/office/powerpoint/2010/main" val="2528991267"/>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609600" y="274638"/>
            <a:ext cx="10972800" cy="1143000"/>
          </a:xfrm>
        </p:spPr>
        <p:txBody>
          <a:bodyPr/>
          <a:lstStyle/>
          <a:p>
            <a:r>
              <a:rPr lang="ja-JP" altLang="en-US"/>
              <a:t>マスター タイトルの書式設定</a:t>
            </a:r>
          </a:p>
        </p:txBody>
      </p:sp>
      <p:sp>
        <p:nvSpPr>
          <p:cNvPr id="3" name="コンテンツ プレースホルダ 2"/>
          <p:cNvSpPr>
            <a:spLocks noGrp="1"/>
          </p:cNvSpPr>
          <p:nvPr>
            <p:ph sz="quarter" idx="1"/>
          </p:nvPr>
        </p:nvSpPr>
        <p:spPr>
          <a:xfrm>
            <a:off x="609600" y="1600200"/>
            <a:ext cx="53848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6197600" y="1600200"/>
            <a:ext cx="53848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609600" y="3938637"/>
            <a:ext cx="53848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コンテンツ プレースホルダ 5"/>
          <p:cNvSpPr>
            <a:spLocks noGrp="1"/>
          </p:cNvSpPr>
          <p:nvPr>
            <p:ph sz="quarter" idx="4"/>
          </p:nvPr>
        </p:nvSpPr>
        <p:spPr>
          <a:xfrm>
            <a:off x="6197600" y="3938637"/>
            <a:ext cx="53848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6"/>
          <p:cNvSpPr>
            <a:spLocks noGrp="1"/>
          </p:cNvSpPr>
          <p:nvPr>
            <p:ph type="dt" sz="half" idx="10"/>
          </p:nvPr>
        </p:nvSpPr>
        <p:spPr>
          <a:xfrm>
            <a:off x="609600" y="6245225"/>
            <a:ext cx="2844800" cy="476250"/>
          </a:xfrm>
        </p:spPr>
        <p:txBody>
          <a:bodyPr/>
          <a:lstStyle>
            <a:lvl1pPr>
              <a:defRPr/>
            </a:lvl1pPr>
          </a:lstStyle>
          <a:p>
            <a:pPr>
              <a:defRPr/>
            </a:pPr>
            <a:endParaRPr lang="en-US" altLang="ja-JP" dirty="0">
              <a:solidFill>
                <a:srgbClr val="000000"/>
              </a:solidFill>
            </a:endParaRPr>
          </a:p>
        </p:txBody>
      </p:sp>
      <p:sp>
        <p:nvSpPr>
          <p:cNvPr id="8" name="フッター プレースホルダ 7"/>
          <p:cNvSpPr>
            <a:spLocks noGrp="1"/>
          </p:cNvSpPr>
          <p:nvPr>
            <p:ph type="ftr" sz="quarter" idx="11"/>
          </p:nvPr>
        </p:nvSpPr>
        <p:spPr>
          <a:xfrm>
            <a:off x="7632700" y="6381750"/>
            <a:ext cx="3860800" cy="476250"/>
          </a:xfrm>
        </p:spPr>
        <p:txBody>
          <a:bodyPr/>
          <a:lstStyle>
            <a:lvl1pPr>
              <a:defRPr/>
            </a:lvl1pPr>
          </a:lstStyle>
          <a:p>
            <a:pPr>
              <a:defRPr/>
            </a:pPr>
            <a:r>
              <a:rPr lang="ja-JP" altLang="en-US" dirty="0"/>
              <a:t>日本ラグビーフットボール協会安全対策委員会</a:t>
            </a:r>
            <a:endParaRPr lang="en-US" altLang="ja-JP" dirty="0"/>
          </a:p>
        </p:txBody>
      </p:sp>
      <p:sp>
        <p:nvSpPr>
          <p:cNvPr id="9" name="スライド番号プレースホルダ 8"/>
          <p:cNvSpPr>
            <a:spLocks noGrp="1"/>
          </p:cNvSpPr>
          <p:nvPr>
            <p:ph type="sldNum" sz="quarter" idx="12"/>
          </p:nvPr>
        </p:nvSpPr>
        <p:spPr>
          <a:xfrm>
            <a:off x="4368800" y="6165850"/>
            <a:ext cx="2844800" cy="476250"/>
          </a:xfrm>
        </p:spPr>
        <p:txBody>
          <a:bodyPr/>
          <a:lstStyle>
            <a:lvl1pPr>
              <a:defRPr/>
            </a:lvl1pPr>
          </a:lstStyle>
          <a:p>
            <a:pPr>
              <a:defRPr/>
            </a:pPr>
            <a:fld id="{E510C620-AFB3-4CD2-94F1-59DCC14DB4AD}" type="slidenum">
              <a:rPr lang="en-US" altLang="ja-JP" smtClean="0">
                <a:solidFill>
                  <a:srgbClr val="000000"/>
                </a:solidFill>
              </a:rPr>
              <a:pPr>
                <a:defRPr/>
              </a:pPr>
              <a:t>‹#›</a:t>
            </a:fld>
            <a:endParaRPr lang="en-US" altLang="ja-JP" dirty="0">
              <a:solidFill>
                <a:srgbClr val="000000"/>
              </a:solidFill>
            </a:endParaRPr>
          </a:p>
        </p:txBody>
      </p:sp>
    </p:spTree>
    <p:extLst>
      <p:ext uri="{BB962C8B-B14F-4D97-AF65-F5344CB8AC3E}">
        <p14:creationId xmlns:p14="http://schemas.microsoft.com/office/powerpoint/2010/main" val="3215111891"/>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type="objOverTx" preserve="1">
  <p:cSld name="タイトル、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p:spPr>
        <p:txBody>
          <a:bodyPr/>
          <a:lstStyle/>
          <a:p>
            <a:r>
              <a:rPr lang="ja-JP" altLang="en-US"/>
              <a:t>マスター タイトルの書式設定</a:t>
            </a:r>
          </a:p>
        </p:txBody>
      </p:sp>
      <p:sp>
        <p:nvSpPr>
          <p:cNvPr id="3" name="コンテンツ プレースホルダ 2"/>
          <p:cNvSpPr>
            <a:spLocks noGrp="1"/>
          </p:cNvSpPr>
          <p:nvPr>
            <p:ph sz="half" idx="1"/>
          </p:nvPr>
        </p:nvSpPr>
        <p:spPr>
          <a:xfrm>
            <a:off x="609600" y="1600200"/>
            <a:ext cx="109728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609600" y="3938637"/>
            <a:ext cx="109728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4"/>
          <p:cNvSpPr>
            <a:spLocks noGrp="1"/>
          </p:cNvSpPr>
          <p:nvPr>
            <p:ph type="dt" sz="half" idx="10"/>
          </p:nvPr>
        </p:nvSpPr>
        <p:spPr>
          <a:xfrm>
            <a:off x="609600" y="6245225"/>
            <a:ext cx="2844800" cy="476250"/>
          </a:xfrm>
        </p:spPr>
        <p:txBody>
          <a:bodyPr/>
          <a:lstStyle>
            <a:lvl1pPr>
              <a:defRPr/>
            </a:lvl1pPr>
          </a:lstStyle>
          <a:p>
            <a:fld id="{7D3C2220-26EF-4C6E-9F0E-DAF12970784A}" type="datetimeFigureOut">
              <a:rPr lang="ja-JP" altLang="en-US" smtClean="0">
                <a:solidFill>
                  <a:srgbClr val="000000"/>
                </a:solidFill>
              </a:rPr>
              <a:pPr/>
              <a:t>2017/4/16</a:t>
            </a:fld>
            <a:endParaRPr lang="ja-JP" altLang="en-US" dirty="0">
              <a:solidFill>
                <a:srgbClr val="000000"/>
              </a:solidFill>
            </a:endParaRPr>
          </a:p>
        </p:txBody>
      </p:sp>
      <p:sp>
        <p:nvSpPr>
          <p:cNvPr id="6" name="フッター プレースホルダ 5"/>
          <p:cNvSpPr>
            <a:spLocks noGrp="1"/>
          </p:cNvSpPr>
          <p:nvPr>
            <p:ph type="ftr" sz="quarter" idx="11"/>
          </p:nvPr>
        </p:nvSpPr>
        <p:spPr>
          <a:xfrm>
            <a:off x="7632700" y="6381750"/>
            <a:ext cx="3860800" cy="476250"/>
          </a:xfrm>
        </p:spPr>
        <p:txBody>
          <a:bodyPr/>
          <a:lstStyle>
            <a:lvl1pPr>
              <a:defRPr/>
            </a:lvl1pPr>
          </a:lstStyle>
          <a:p>
            <a:endParaRPr lang="ja-JP" altLang="en-US" dirty="0"/>
          </a:p>
        </p:txBody>
      </p:sp>
      <p:sp>
        <p:nvSpPr>
          <p:cNvPr id="7" name="スライド番号プレースホルダ 6"/>
          <p:cNvSpPr>
            <a:spLocks noGrp="1"/>
          </p:cNvSpPr>
          <p:nvPr>
            <p:ph type="sldNum" sz="quarter" idx="12"/>
          </p:nvPr>
        </p:nvSpPr>
        <p:spPr>
          <a:xfrm>
            <a:off x="4368800" y="6165850"/>
            <a:ext cx="2844800" cy="476250"/>
          </a:xfrm>
        </p:spPr>
        <p:txBody>
          <a:bodyPr/>
          <a:lstStyle>
            <a:lvl1pPr>
              <a:defRPr/>
            </a:lvl1pPr>
          </a:lstStyle>
          <a:p>
            <a:fld id="{9DAFF529-C25D-4E00-8F3D-38C575F79998}" type="slidenum">
              <a:rPr lang="ja-JP" altLang="en-US" smtClean="0">
                <a:solidFill>
                  <a:srgbClr val="000000"/>
                </a:solidFill>
              </a:rPr>
              <a:pPr/>
              <a:t>‹#›</a:t>
            </a:fld>
            <a:endParaRPr lang="ja-JP" altLang="en-US" dirty="0">
              <a:solidFill>
                <a:srgbClr val="000000"/>
              </a:solidFill>
            </a:endParaRPr>
          </a:p>
        </p:txBody>
      </p:sp>
    </p:spTree>
    <p:extLst>
      <p:ext uri="{BB962C8B-B14F-4D97-AF65-F5344CB8AC3E}">
        <p14:creationId xmlns:p14="http://schemas.microsoft.com/office/powerpoint/2010/main" val="3992397852"/>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type="chart" preserve="1">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p:spPr>
        <p:txBody>
          <a:bodyPr/>
          <a:lstStyle/>
          <a:p>
            <a:r>
              <a:rPr lang="ja-JP" altLang="en-US"/>
              <a:t>マスター タイトルの書式設定</a:t>
            </a:r>
          </a:p>
        </p:txBody>
      </p:sp>
      <p:sp>
        <p:nvSpPr>
          <p:cNvPr id="3" name="グラフ プレースホルダ 2"/>
          <p:cNvSpPr>
            <a:spLocks noGrp="1"/>
          </p:cNvSpPr>
          <p:nvPr>
            <p:ph type="chart" idx="1"/>
          </p:nvPr>
        </p:nvSpPr>
        <p:spPr>
          <a:xfrm>
            <a:off x="609600" y="1600206"/>
            <a:ext cx="10972800" cy="4525963"/>
          </a:xfrm>
        </p:spPr>
        <p:txBody>
          <a:bodyPr/>
          <a:lstStyle/>
          <a:p>
            <a:r>
              <a:rPr lang="ja-JP" altLang="en-US" dirty="0"/>
              <a:t>アイコンをクリックしてグラフを追加</a:t>
            </a:r>
          </a:p>
        </p:txBody>
      </p:sp>
      <p:sp>
        <p:nvSpPr>
          <p:cNvPr id="4" name="日付プレースホルダ 3"/>
          <p:cNvSpPr>
            <a:spLocks noGrp="1"/>
          </p:cNvSpPr>
          <p:nvPr>
            <p:ph type="dt" sz="half" idx="10"/>
          </p:nvPr>
        </p:nvSpPr>
        <p:spPr>
          <a:xfrm>
            <a:off x="609600" y="6245225"/>
            <a:ext cx="2844800" cy="476250"/>
          </a:xfrm>
        </p:spPr>
        <p:txBody>
          <a:bodyPr/>
          <a:lstStyle>
            <a:lvl1pPr>
              <a:defRPr/>
            </a:lvl1pPr>
          </a:lstStyle>
          <a:p>
            <a:fld id="{7D3C2220-26EF-4C6E-9F0E-DAF12970784A}" type="datetimeFigureOut">
              <a:rPr lang="ja-JP" altLang="en-US" smtClean="0">
                <a:solidFill>
                  <a:srgbClr val="000000"/>
                </a:solidFill>
              </a:rPr>
              <a:pPr/>
              <a:t>2017/4/16</a:t>
            </a:fld>
            <a:endParaRPr lang="ja-JP" altLang="en-US" dirty="0">
              <a:solidFill>
                <a:srgbClr val="000000"/>
              </a:solidFill>
            </a:endParaRPr>
          </a:p>
        </p:txBody>
      </p:sp>
      <p:sp>
        <p:nvSpPr>
          <p:cNvPr id="5" name="フッター プレースホルダ 4"/>
          <p:cNvSpPr>
            <a:spLocks noGrp="1"/>
          </p:cNvSpPr>
          <p:nvPr>
            <p:ph type="ftr" sz="quarter" idx="11"/>
          </p:nvPr>
        </p:nvSpPr>
        <p:spPr>
          <a:xfrm>
            <a:off x="7632700" y="6381750"/>
            <a:ext cx="3860800" cy="476250"/>
          </a:xfrm>
        </p:spPr>
        <p:txBody>
          <a:bodyPr/>
          <a:lstStyle>
            <a:lvl1pPr>
              <a:defRPr/>
            </a:lvl1pPr>
          </a:lstStyle>
          <a:p>
            <a:endParaRPr lang="ja-JP" altLang="en-US" dirty="0"/>
          </a:p>
        </p:txBody>
      </p:sp>
      <p:sp>
        <p:nvSpPr>
          <p:cNvPr id="6" name="スライド番号プレースホルダ 5"/>
          <p:cNvSpPr>
            <a:spLocks noGrp="1"/>
          </p:cNvSpPr>
          <p:nvPr>
            <p:ph type="sldNum" sz="quarter" idx="12"/>
          </p:nvPr>
        </p:nvSpPr>
        <p:spPr>
          <a:xfrm>
            <a:off x="4368800" y="6165850"/>
            <a:ext cx="2844800" cy="476250"/>
          </a:xfrm>
        </p:spPr>
        <p:txBody>
          <a:bodyPr/>
          <a:lstStyle>
            <a:lvl1pPr>
              <a:defRPr/>
            </a:lvl1pPr>
          </a:lstStyle>
          <a:p>
            <a:fld id="{9DAFF529-C25D-4E00-8F3D-38C575F79998}" type="slidenum">
              <a:rPr lang="ja-JP" altLang="en-US" smtClean="0">
                <a:solidFill>
                  <a:srgbClr val="000000"/>
                </a:solidFill>
              </a:rPr>
              <a:pPr/>
              <a:t>‹#›</a:t>
            </a:fld>
            <a:endParaRPr lang="ja-JP" altLang="en-US" dirty="0">
              <a:solidFill>
                <a:srgbClr val="000000"/>
              </a:solidFill>
            </a:endParaRPr>
          </a:p>
        </p:txBody>
      </p:sp>
    </p:spTree>
    <p:extLst>
      <p:ext uri="{BB962C8B-B14F-4D97-AF65-F5344CB8AC3E}">
        <p14:creationId xmlns:p14="http://schemas.microsoft.com/office/powerpoint/2010/main" val="59397162"/>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type="mediaAndTx" preserve="1">
  <p:cSld name="タイトル、メディア クリップ、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p:spPr>
        <p:txBody>
          <a:bodyPr/>
          <a:lstStyle/>
          <a:p>
            <a:r>
              <a:rPr lang="ja-JP" altLang="en-US"/>
              <a:t>マスター タイトルの書式設定</a:t>
            </a:r>
          </a:p>
        </p:txBody>
      </p:sp>
      <p:sp>
        <p:nvSpPr>
          <p:cNvPr id="3" name="メディア プレースホルダ 2"/>
          <p:cNvSpPr>
            <a:spLocks noGrp="1"/>
          </p:cNvSpPr>
          <p:nvPr>
            <p:ph type="media" sz="half" idx="1"/>
          </p:nvPr>
        </p:nvSpPr>
        <p:spPr>
          <a:xfrm>
            <a:off x="609600" y="1600206"/>
            <a:ext cx="5384800" cy="4525963"/>
          </a:xfrm>
        </p:spPr>
        <p:txBody>
          <a:bodyPr/>
          <a:lstStyle/>
          <a:p>
            <a:r>
              <a:rPr lang="ja-JP" altLang="en-US" dirty="0"/>
              <a:t>アイコンをクリックしてメディアを追加</a:t>
            </a:r>
          </a:p>
        </p:txBody>
      </p:sp>
      <p:sp>
        <p:nvSpPr>
          <p:cNvPr id="4" name="テキスト プレースホルダ 3"/>
          <p:cNvSpPr>
            <a:spLocks noGrp="1"/>
          </p:cNvSpPr>
          <p:nvPr>
            <p:ph type="body" sz="half" idx="2"/>
          </p:nvPr>
        </p:nvSpPr>
        <p:spPr>
          <a:xfrm>
            <a:off x="6197600" y="1600206"/>
            <a:ext cx="5384800" cy="452596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4"/>
          <p:cNvSpPr>
            <a:spLocks noGrp="1"/>
          </p:cNvSpPr>
          <p:nvPr>
            <p:ph type="dt" sz="half" idx="10"/>
          </p:nvPr>
        </p:nvSpPr>
        <p:spPr>
          <a:xfrm>
            <a:off x="609600" y="6245225"/>
            <a:ext cx="2844800" cy="476250"/>
          </a:xfrm>
        </p:spPr>
        <p:txBody>
          <a:bodyPr/>
          <a:lstStyle>
            <a:lvl1pPr>
              <a:defRPr/>
            </a:lvl1pPr>
          </a:lstStyle>
          <a:p>
            <a:fld id="{7D3C2220-26EF-4C6E-9F0E-DAF12970784A}" type="datetimeFigureOut">
              <a:rPr lang="ja-JP" altLang="en-US" smtClean="0">
                <a:solidFill>
                  <a:srgbClr val="000000"/>
                </a:solidFill>
              </a:rPr>
              <a:pPr/>
              <a:t>2017/4/16</a:t>
            </a:fld>
            <a:endParaRPr lang="ja-JP" altLang="en-US" dirty="0">
              <a:solidFill>
                <a:srgbClr val="000000"/>
              </a:solidFill>
            </a:endParaRPr>
          </a:p>
        </p:txBody>
      </p:sp>
      <p:sp>
        <p:nvSpPr>
          <p:cNvPr id="6" name="フッター プレースホルダ 5"/>
          <p:cNvSpPr>
            <a:spLocks noGrp="1"/>
          </p:cNvSpPr>
          <p:nvPr>
            <p:ph type="ftr" sz="quarter" idx="11"/>
          </p:nvPr>
        </p:nvSpPr>
        <p:spPr>
          <a:xfrm>
            <a:off x="7632700" y="6381750"/>
            <a:ext cx="3860800" cy="476250"/>
          </a:xfrm>
        </p:spPr>
        <p:txBody>
          <a:bodyPr/>
          <a:lstStyle>
            <a:lvl1pPr>
              <a:defRPr/>
            </a:lvl1pPr>
          </a:lstStyle>
          <a:p>
            <a:endParaRPr lang="ja-JP" altLang="en-US" dirty="0"/>
          </a:p>
        </p:txBody>
      </p:sp>
      <p:sp>
        <p:nvSpPr>
          <p:cNvPr id="7" name="スライド番号プレースホルダ 6"/>
          <p:cNvSpPr>
            <a:spLocks noGrp="1"/>
          </p:cNvSpPr>
          <p:nvPr>
            <p:ph type="sldNum" sz="quarter" idx="12"/>
          </p:nvPr>
        </p:nvSpPr>
        <p:spPr>
          <a:xfrm>
            <a:off x="4368800" y="6165850"/>
            <a:ext cx="2844800" cy="476250"/>
          </a:xfrm>
        </p:spPr>
        <p:txBody>
          <a:bodyPr/>
          <a:lstStyle>
            <a:lvl1pPr>
              <a:defRPr/>
            </a:lvl1pPr>
          </a:lstStyle>
          <a:p>
            <a:fld id="{9DAFF529-C25D-4E00-8F3D-38C575F79998}" type="slidenum">
              <a:rPr lang="ja-JP" altLang="en-US" smtClean="0">
                <a:solidFill>
                  <a:srgbClr val="000000"/>
                </a:solidFill>
              </a:rPr>
              <a:pPr/>
              <a:t>‹#›</a:t>
            </a:fld>
            <a:endParaRPr lang="ja-JP" altLang="en-US" dirty="0">
              <a:solidFill>
                <a:srgbClr val="000000"/>
              </a:solidFill>
            </a:endParaRPr>
          </a:p>
        </p:txBody>
      </p:sp>
    </p:spTree>
    <p:extLst>
      <p:ext uri="{BB962C8B-B14F-4D97-AF65-F5344CB8AC3E}">
        <p14:creationId xmlns:p14="http://schemas.microsoft.com/office/powerpoint/2010/main" val="3706975272"/>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preserve="1" userDrawn="1">
  <p:cSld name="1_タイトル スライド">
    <p:spTree>
      <p:nvGrpSpPr>
        <p:cNvPr id="1" name=""/>
        <p:cNvGrpSpPr/>
        <p:nvPr/>
      </p:nvGrpSpPr>
      <p:grpSpPr>
        <a:xfrm>
          <a:off x="0" y="0"/>
          <a:ext cx="0" cy="0"/>
          <a:chOff x="0" y="0"/>
          <a:chExt cx="0" cy="0"/>
        </a:xfrm>
      </p:grpSpPr>
      <p:sp>
        <p:nvSpPr>
          <p:cNvPr id="3" name="サブタイトル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p>
        </p:txBody>
      </p:sp>
      <p:sp>
        <p:nvSpPr>
          <p:cNvPr id="11" name="タイトル 10"/>
          <p:cNvSpPr>
            <a:spLocks noGrp="1"/>
          </p:cNvSpPr>
          <p:nvPr>
            <p:ph type="title"/>
          </p:nvPr>
        </p:nvSpPr>
        <p:spPr/>
        <p:txBody>
          <a:bodyPr/>
          <a:lstStyle/>
          <a:p>
            <a:r>
              <a:rPr kumimoji="1" lang="ja-JP" altLang="en-US"/>
              <a:t>マスター タイトルの書式設定</a:t>
            </a:r>
          </a:p>
        </p:txBody>
      </p:sp>
    </p:spTree>
    <p:extLst>
      <p:ext uri="{BB962C8B-B14F-4D97-AF65-F5344CB8AC3E}">
        <p14:creationId xmlns:p14="http://schemas.microsoft.com/office/powerpoint/2010/main" val="981139208"/>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userDrawn="1">
  <p:cSld name="Standard Slide">
    <p:spTree>
      <p:nvGrpSpPr>
        <p:cNvPr id="1" name=""/>
        <p:cNvGrpSpPr/>
        <p:nvPr/>
      </p:nvGrpSpPr>
      <p:grpSpPr>
        <a:xfrm>
          <a:off x="0" y="0"/>
          <a:ext cx="0" cy="0"/>
          <a:chOff x="0" y="0"/>
          <a:chExt cx="0" cy="0"/>
        </a:xfrm>
      </p:grpSpPr>
      <p:pic>
        <p:nvPicPr>
          <p:cNvPr id="6" name="Picture 5" descr="WR_BRANDMARK_S_ST_RGB_PS.png"/>
          <p:cNvPicPr>
            <a:picLocks noChangeAspect="1"/>
          </p:cNvPicPr>
          <p:nvPr/>
        </p:nvPicPr>
        <p:blipFill>
          <a:blip r:embed="rId2">
            <a:extLst>
              <a:ext uri="{28A0092B-C50C-407E-A947-70E740481C1C}">
                <a14:useLocalDpi xmlns:a14="http://schemas.microsoft.com/office/drawing/2010/main" val="0"/>
              </a:ext>
            </a:extLst>
          </a:blip>
          <a:srcRect/>
          <a:stretch>
            <a:fillRect/>
          </a:stretch>
        </p:blipFill>
        <p:spPr bwMode="auto">
          <a:xfrm>
            <a:off x="10945285" y="205317"/>
            <a:ext cx="918633" cy="140546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10" name="Title Placeholder 1"/>
          <p:cNvSpPr>
            <a:spLocks noGrp="1"/>
          </p:cNvSpPr>
          <p:nvPr>
            <p:ph type="title"/>
          </p:nvPr>
        </p:nvSpPr>
        <p:spPr>
          <a:xfrm>
            <a:off x="710293" y="1128079"/>
            <a:ext cx="9600000" cy="720000"/>
          </a:xfrm>
          <a:prstGeom prst="rect">
            <a:avLst/>
          </a:prstGeom>
        </p:spPr>
        <p:txBody>
          <a:bodyPr lIns="0" tIns="0" rIns="0" bIns="0" rtlCol="0">
            <a:normAutofit/>
          </a:bodyPr>
          <a:lstStyle>
            <a:lvl1pPr algn="l">
              <a:defRPr sz="4667" cap="all">
                <a:latin typeface="Arial"/>
                <a:cs typeface="Arial"/>
              </a:defRPr>
            </a:lvl1pPr>
          </a:lstStyle>
          <a:p>
            <a:r>
              <a:rPr lang="en-US"/>
              <a:t>Click to edit Master title style</a:t>
            </a:r>
            <a:endParaRPr lang="en-US" dirty="0"/>
          </a:p>
        </p:txBody>
      </p:sp>
      <p:sp>
        <p:nvSpPr>
          <p:cNvPr id="17" name="Text Placeholder 10"/>
          <p:cNvSpPr>
            <a:spLocks noGrp="1"/>
          </p:cNvSpPr>
          <p:nvPr>
            <p:ph type="body" sz="quarter" idx="13"/>
          </p:nvPr>
        </p:nvSpPr>
        <p:spPr>
          <a:xfrm>
            <a:off x="731520" y="402591"/>
            <a:ext cx="3360000" cy="180000"/>
          </a:xfrm>
          <a:prstGeom prst="rect">
            <a:avLst/>
          </a:prstGeom>
        </p:spPr>
        <p:txBody>
          <a:bodyPr vert="horz" lIns="0" tIns="0" rIns="0" bIns="0" anchor="ctr" anchorCtr="0"/>
          <a:lstStyle>
            <a:lvl1pPr marL="0" indent="0">
              <a:lnSpc>
                <a:spcPct val="100000"/>
              </a:lnSpc>
              <a:buNone/>
              <a:defRPr sz="1200" cap="all">
                <a:solidFill>
                  <a:srgbClr val="7F7F7F"/>
                </a:solidFill>
              </a:defRPr>
            </a:lvl1pPr>
            <a:lvl2pPr>
              <a:defRPr sz="1200"/>
            </a:lvl2pPr>
            <a:lvl3pPr>
              <a:defRPr sz="1200"/>
            </a:lvl3pPr>
            <a:lvl4pPr>
              <a:defRPr sz="1200"/>
            </a:lvl4pPr>
            <a:lvl5pPr>
              <a:defRPr sz="1200"/>
            </a:lvl5pPr>
          </a:lstStyle>
          <a:p>
            <a:pPr lvl="0"/>
            <a:r>
              <a:rPr lang="en-US"/>
              <a:t>Click to edit Master text styles</a:t>
            </a:r>
          </a:p>
        </p:txBody>
      </p:sp>
      <p:sp>
        <p:nvSpPr>
          <p:cNvPr id="19" name="Text Placeholder 18"/>
          <p:cNvSpPr>
            <a:spLocks noGrp="1"/>
          </p:cNvSpPr>
          <p:nvPr>
            <p:ph type="body" sz="quarter" idx="14"/>
          </p:nvPr>
        </p:nvSpPr>
        <p:spPr>
          <a:xfrm>
            <a:off x="731520" y="2111136"/>
            <a:ext cx="9578773" cy="4224893"/>
          </a:xfrm>
          <a:prstGeom prst="rect">
            <a:avLst/>
          </a:prstGeom>
        </p:spPr>
        <p:txBody>
          <a:bodyPr vert="horz" lIns="0" tIns="0" rIns="0" bIns="0"/>
          <a:lstStyle>
            <a:lvl1pPr marL="0" indent="0">
              <a:lnSpc>
                <a:spcPct val="100000"/>
              </a:lnSpc>
              <a:spcBef>
                <a:spcPts val="0"/>
              </a:spcBef>
              <a:buNone/>
              <a:defRPr sz="2333"/>
            </a:lvl1pPr>
            <a:lvl2pPr marL="241294" indent="-241294">
              <a:lnSpc>
                <a:spcPct val="100000"/>
              </a:lnSpc>
              <a:spcBef>
                <a:spcPts val="0"/>
              </a:spcBef>
              <a:defRPr/>
            </a:lvl2pPr>
            <a:lvl3pPr marL="241294" indent="-241294">
              <a:lnSpc>
                <a:spcPct val="100000"/>
              </a:lnSpc>
              <a:spcBef>
                <a:spcPts val="0"/>
              </a:spcBef>
              <a:defRPr/>
            </a:lvl3pPr>
            <a:lvl4pPr marL="241294" indent="-241294">
              <a:lnSpc>
                <a:spcPct val="100000"/>
              </a:lnSpc>
              <a:spcBef>
                <a:spcPts val="0"/>
              </a:spcBef>
              <a:buFont typeface="Lucida Grande"/>
              <a:buChar char="-"/>
              <a:defRPr/>
            </a:lvl4pPr>
            <a:lvl5pPr marL="241294" indent="-241294">
              <a:lnSpc>
                <a:spcPct val="100000"/>
              </a:lnSpc>
              <a:spcBef>
                <a:spcPts val="0"/>
              </a:spcBef>
              <a:buFont typeface="Lucida Grande"/>
              <a:buChar char="-"/>
              <a:defRPr/>
            </a:lvl5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US" dirty="0"/>
          </a:p>
        </p:txBody>
      </p:sp>
      <p:sp>
        <p:nvSpPr>
          <p:cNvPr id="22" name="Text Placeholder 20"/>
          <p:cNvSpPr>
            <a:spLocks noGrp="1"/>
          </p:cNvSpPr>
          <p:nvPr>
            <p:ph type="body" sz="quarter" idx="15"/>
          </p:nvPr>
        </p:nvSpPr>
        <p:spPr>
          <a:xfrm>
            <a:off x="731520" y="6498591"/>
            <a:ext cx="1920000" cy="180000"/>
          </a:xfrm>
          <a:prstGeom prst="rect">
            <a:avLst/>
          </a:prstGeom>
        </p:spPr>
        <p:txBody>
          <a:bodyPr vert="horz" lIns="0" tIns="0" rIns="0" bIns="0" anchor="ctr" anchorCtr="0"/>
          <a:lstStyle>
            <a:lvl1pPr marL="0" indent="0" algn="l">
              <a:lnSpc>
                <a:spcPct val="100000"/>
              </a:lnSpc>
              <a:buFontTx/>
              <a:buNone/>
              <a:defRPr sz="1200">
                <a:solidFill>
                  <a:srgbClr val="7F7F7F"/>
                </a:solidFill>
              </a:defRPr>
            </a:lvl1pPr>
            <a:lvl2pPr marL="0" indent="0" algn="ctr">
              <a:lnSpc>
                <a:spcPct val="100000"/>
              </a:lnSpc>
              <a:buFontTx/>
              <a:buNone/>
              <a:defRPr sz="1200"/>
            </a:lvl2pPr>
            <a:lvl3pPr marL="0" indent="0" algn="ctr">
              <a:lnSpc>
                <a:spcPct val="100000"/>
              </a:lnSpc>
              <a:buFontTx/>
              <a:buNone/>
              <a:defRPr sz="1200"/>
            </a:lvl3pPr>
            <a:lvl4pPr marL="0" indent="0" algn="ctr">
              <a:lnSpc>
                <a:spcPct val="100000"/>
              </a:lnSpc>
              <a:buFontTx/>
              <a:buNone/>
              <a:defRPr sz="1200"/>
            </a:lvl4pPr>
            <a:lvl5pPr marL="0" indent="0" algn="ctr">
              <a:lnSpc>
                <a:spcPct val="100000"/>
              </a:lnSpc>
              <a:buFontTx/>
              <a:buNone/>
              <a:defRPr sz="1200"/>
            </a:lvl5pPr>
          </a:lstStyle>
          <a:p>
            <a:pPr lvl="0"/>
            <a:r>
              <a:rPr lang="en-US"/>
              <a:t>Click to edit Master text styles</a:t>
            </a:r>
          </a:p>
        </p:txBody>
      </p:sp>
      <p:sp>
        <p:nvSpPr>
          <p:cNvPr id="7" name="Slide Number Placeholder 6"/>
          <p:cNvSpPr>
            <a:spLocks noGrp="1"/>
          </p:cNvSpPr>
          <p:nvPr>
            <p:ph type="sldNum" sz="quarter" idx="16"/>
          </p:nvPr>
        </p:nvSpPr>
        <p:spPr>
          <a:xfrm>
            <a:off x="9137651" y="6356351"/>
            <a:ext cx="2844800" cy="366183"/>
          </a:xfrm>
          <a:prstGeom prst="rect">
            <a:avLst/>
          </a:prstGeom>
        </p:spPr>
        <p:txBody>
          <a:bodyPr/>
          <a:lstStyle>
            <a:lvl1pPr>
              <a:defRPr/>
            </a:lvl1pPr>
          </a:lstStyle>
          <a:p>
            <a:fld id="{EDE83ED5-00F5-48AD-A38C-E5CF1D4EF633}" type="slidenum">
              <a:rPr lang="en-IE" altLang="en-US"/>
              <a:pPr/>
              <a:t>‹#›</a:t>
            </a:fld>
            <a:endParaRPr lang="en-IE" altLang="en-US" dirty="0"/>
          </a:p>
        </p:txBody>
      </p:sp>
    </p:spTree>
    <p:extLst>
      <p:ext uri="{BB962C8B-B14F-4D97-AF65-F5344CB8AC3E}">
        <p14:creationId xmlns:p14="http://schemas.microsoft.com/office/powerpoint/2010/main" val="1209803659"/>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lang="ja-JP" altLang="en-US"/>
              <a:t>マスター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lvl1pPr>
            <a:lvl2pPr marL="457200" indent="0" algn="ctr">
              <a:buNone/>
              <a:defRPr/>
            </a:lvl2pPr>
            <a:lvl3pPr marL="914400" indent="0" algn="ctr">
              <a:buNone/>
              <a:defRPr/>
            </a:lvl3pPr>
            <a:lvl4pPr marL="1371600" indent="0" algn="ctr">
              <a:buNone/>
              <a:defRPr/>
            </a:lvl4pPr>
            <a:lvl5pPr marL="1828800" indent="0" algn="ctr">
              <a:buNone/>
              <a:defRPr/>
            </a:lvl5pPr>
            <a:lvl6pPr marL="2286000" indent="0" algn="ctr">
              <a:buNone/>
              <a:defRPr/>
            </a:lvl6pPr>
            <a:lvl7pPr marL="2743200" indent="0" algn="ctr">
              <a:buNone/>
              <a:defRPr/>
            </a:lvl7pPr>
            <a:lvl8pPr marL="3200400" indent="0" algn="ctr">
              <a:buNone/>
              <a:defRPr/>
            </a:lvl8pPr>
            <a:lvl9pPr marL="3657600" indent="0" algn="ctr">
              <a:buNone/>
              <a:defRPr/>
            </a:lvl9pPr>
          </a:lstStyle>
          <a:p>
            <a:r>
              <a:rPr lang="ja-JP" altLang="en-US"/>
              <a:t>マスター サブタイトルの書式設定</a:t>
            </a:r>
          </a:p>
        </p:txBody>
      </p:sp>
      <p:sp>
        <p:nvSpPr>
          <p:cNvPr id="4" name="日付プレースホルダ 3"/>
          <p:cNvSpPr>
            <a:spLocks noGrp="1"/>
          </p:cNvSpPr>
          <p:nvPr>
            <p:ph type="dt" sz="half" idx="10"/>
          </p:nvPr>
        </p:nvSpPr>
        <p:spPr/>
        <p:txBody>
          <a:bodyPr/>
          <a:lstStyle>
            <a:lvl1pPr>
              <a:defRPr/>
            </a:lvl1pPr>
          </a:lstStyle>
          <a:p>
            <a:fld id="{6F613348-3DAE-4992-9C1B-D0994DCC0969}" type="datetimeFigureOut">
              <a:rPr kumimoji="1" lang="ja-JP" altLang="en-US" smtClean="0"/>
              <a:pPr/>
              <a:t>2017/4/16</a:t>
            </a:fld>
            <a:endParaRPr kumimoji="1" lang="ja-JP" altLang="en-US"/>
          </a:p>
        </p:txBody>
      </p:sp>
      <p:sp>
        <p:nvSpPr>
          <p:cNvPr id="5" name="フッター プレースホルダ 4"/>
          <p:cNvSpPr>
            <a:spLocks noGrp="1"/>
          </p:cNvSpPr>
          <p:nvPr>
            <p:ph type="ftr" sz="quarter" idx="11"/>
          </p:nvPr>
        </p:nvSpPr>
        <p:spPr/>
        <p:txBody>
          <a:bodyPr/>
          <a:lstStyle>
            <a:lvl1pPr>
              <a:defRPr/>
            </a:lvl1pPr>
          </a:lstStyle>
          <a:p>
            <a:endParaRPr kumimoji="1" lang="ja-JP" altLang="en-US"/>
          </a:p>
        </p:txBody>
      </p:sp>
      <p:sp>
        <p:nvSpPr>
          <p:cNvPr id="6" name="スライド番号プレースホルダ 5"/>
          <p:cNvSpPr>
            <a:spLocks noGrp="1"/>
          </p:cNvSpPr>
          <p:nvPr>
            <p:ph type="sldNum" sz="quarter" idx="12"/>
          </p:nvPr>
        </p:nvSpPr>
        <p:spPr/>
        <p:txBody>
          <a:bodyPr/>
          <a:lstStyle>
            <a:lvl1pPr>
              <a:defRPr/>
            </a:lvl1pPr>
          </a:lstStyle>
          <a:p>
            <a:fld id="{A45D77D2-59B8-40E8-A5D6-BD92A1962458}" type="slidenum">
              <a:rPr kumimoji="1" lang="ja-JP" altLang="en-US" smtClean="0"/>
              <a:pPr/>
              <a:t>‹#›</a:t>
            </a:fld>
            <a:endParaRPr kumimoji="1" lang="ja-JP" altLang="en-US"/>
          </a:p>
        </p:txBody>
      </p:sp>
    </p:spTree>
    <p:extLst>
      <p:ext uri="{BB962C8B-B14F-4D97-AF65-F5344CB8AC3E}">
        <p14:creationId xmlns:p14="http://schemas.microsoft.com/office/powerpoint/2010/main" val="3614213535"/>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fld id="{6F613348-3DAE-4992-9C1B-D0994DCC0969}" type="datetimeFigureOut">
              <a:rPr kumimoji="1" lang="ja-JP" altLang="en-US" smtClean="0"/>
              <a:pPr/>
              <a:t>2017/4/16</a:t>
            </a:fld>
            <a:endParaRPr kumimoji="1" lang="ja-JP" altLang="en-US"/>
          </a:p>
        </p:txBody>
      </p:sp>
      <p:sp>
        <p:nvSpPr>
          <p:cNvPr id="5" name="フッター プレースホルダ 4"/>
          <p:cNvSpPr>
            <a:spLocks noGrp="1"/>
          </p:cNvSpPr>
          <p:nvPr>
            <p:ph type="ftr" sz="quarter" idx="11"/>
          </p:nvPr>
        </p:nvSpPr>
        <p:spPr/>
        <p:txBody>
          <a:bodyPr/>
          <a:lstStyle>
            <a:lvl1pPr>
              <a:defRPr/>
            </a:lvl1pPr>
          </a:lstStyle>
          <a:p>
            <a:endParaRPr kumimoji="1" lang="ja-JP" altLang="en-US"/>
          </a:p>
        </p:txBody>
      </p:sp>
      <p:sp>
        <p:nvSpPr>
          <p:cNvPr id="6" name="スライド番号プレースホルダ 5"/>
          <p:cNvSpPr>
            <a:spLocks noGrp="1"/>
          </p:cNvSpPr>
          <p:nvPr>
            <p:ph type="sldNum" sz="quarter" idx="12"/>
          </p:nvPr>
        </p:nvSpPr>
        <p:spPr/>
        <p:txBody>
          <a:bodyPr/>
          <a:lstStyle>
            <a:lvl1pPr>
              <a:defRPr/>
            </a:lvl1pPr>
          </a:lstStyle>
          <a:p>
            <a:fld id="{A45D77D2-59B8-40E8-A5D6-BD92A1962458}" type="slidenum">
              <a:rPr kumimoji="1" lang="ja-JP" altLang="en-US" smtClean="0"/>
              <a:pPr/>
              <a:t>‹#›</a:t>
            </a:fld>
            <a:endParaRPr kumimoji="1" lang="ja-JP" altLang="en-US"/>
          </a:p>
        </p:txBody>
      </p:sp>
    </p:spTree>
    <p:extLst>
      <p:ext uri="{BB962C8B-B14F-4D97-AF65-F5344CB8AC3E}">
        <p14:creationId xmlns:p14="http://schemas.microsoft.com/office/powerpoint/2010/main" val="2194536435"/>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 2"/>
          <p:cNvSpPr>
            <a:spLocks noGrp="1"/>
          </p:cNvSpPr>
          <p:nvPr>
            <p:ph idx="1"/>
          </p:nvPr>
        </p:nvSpPr>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fld id="{49937A67-883D-4AC0-80E1-B340B1241A85}" type="datetimeFigureOut">
              <a:rPr lang="ja-JP" altLang="en-US" smtClean="0">
                <a:solidFill>
                  <a:srgbClr val="000000"/>
                </a:solidFill>
              </a:rPr>
              <a:pPr/>
              <a:t>2017/4/16</a:t>
            </a:fld>
            <a:endParaRPr lang="ja-JP" altLang="en-US" dirty="0">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ja-JP" altLang="en-US" dirty="0"/>
          </a:p>
        </p:txBody>
      </p:sp>
      <p:sp>
        <p:nvSpPr>
          <p:cNvPr id="6" name="スライド番号プレースホルダ 5"/>
          <p:cNvSpPr>
            <a:spLocks noGrp="1"/>
          </p:cNvSpPr>
          <p:nvPr>
            <p:ph type="sldNum" sz="quarter" idx="12"/>
          </p:nvPr>
        </p:nvSpPr>
        <p:spPr/>
        <p:txBody>
          <a:bodyPr/>
          <a:lstStyle>
            <a:lvl1pPr>
              <a:defRPr/>
            </a:lvl1pPr>
          </a:lstStyle>
          <a:p>
            <a:fld id="{E111BC9A-1748-4F63-9296-C9079944D036}" type="slidenum">
              <a:rPr lang="ja-JP" altLang="en-US" smtClean="0">
                <a:solidFill>
                  <a:srgbClr val="000000"/>
                </a:solidFill>
              </a:rPr>
              <a:pPr/>
              <a:t>‹#›</a:t>
            </a:fld>
            <a:endParaRPr lang="ja-JP" altLang="en-US" dirty="0">
              <a:solidFill>
                <a:srgbClr val="000000"/>
              </a:solidFill>
            </a:endParaRPr>
          </a:p>
        </p:txBody>
      </p:sp>
    </p:spTree>
    <p:extLst>
      <p:ext uri="{BB962C8B-B14F-4D97-AF65-F5344CB8AC3E}">
        <p14:creationId xmlns:p14="http://schemas.microsoft.com/office/powerpoint/2010/main" val="3425389458"/>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p:spPr>
        <p:txBody>
          <a:bodyPr anchor="t"/>
          <a:lstStyle>
            <a:lvl1pPr algn="l">
              <a:defRPr sz="4000" b="1" cap="all"/>
            </a:lvl1pPr>
          </a:lstStyle>
          <a:p>
            <a:r>
              <a:rPr lang="ja-JP" altLang="en-US"/>
              <a:t>マスター タイトルの書式設定</a:t>
            </a:r>
          </a:p>
        </p:txBody>
      </p:sp>
      <p:sp>
        <p:nvSpPr>
          <p:cNvPr id="3" name="テキスト プレースホルダ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日付プレースホルダ 3"/>
          <p:cNvSpPr>
            <a:spLocks noGrp="1"/>
          </p:cNvSpPr>
          <p:nvPr>
            <p:ph type="dt" sz="half" idx="10"/>
          </p:nvPr>
        </p:nvSpPr>
        <p:spPr/>
        <p:txBody>
          <a:bodyPr/>
          <a:lstStyle>
            <a:lvl1pPr>
              <a:defRPr/>
            </a:lvl1pPr>
          </a:lstStyle>
          <a:p>
            <a:fld id="{6F613348-3DAE-4992-9C1B-D0994DCC0969}" type="datetimeFigureOut">
              <a:rPr kumimoji="1" lang="ja-JP" altLang="en-US" smtClean="0"/>
              <a:pPr/>
              <a:t>2017/4/16</a:t>
            </a:fld>
            <a:endParaRPr kumimoji="1" lang="ja-JP" altLang="en-US"/>
          </a:p>
        </p:txBody>
      </p:sp>
      <p:sp>
        <p:nvSpPr>
          <p:cNvPr id="5" name="フッター プレースホルダ 4"/>
          <p:cNvSpPr>
            <a:spLocks noGrp="1"/>
          </p:cNvSpPr>
          <p:nvPr>
            <p:ph type="ftr" sz="quarter" idx="11"/>
          </p:nvPr>
        </p:nvSpPr>
        <p:spPr/>
        <p:txBody>
          <a:bodyPr/>
          <a:lstStyle>
            <a:lvl1pPr>
              <a:defRPr/>
            </a:lvl1pPr>
          </a:lstStyle>
          <a:p>
            <a:endParaRPr kumimoji="1" lang="ja-JP" altLang="en-US"/>
          </a:p>
        </p:txBody>
      </p:sp>
      <p:sp>
        <p:nvSpPr>
          <p:cNvPr id="6" name="スライド番号プレースホルダ 5"/>
          <p:cNvSpPr>
            <a:spLocks noGrp="1"/>
          </p:cNvSpPr>
          <p:nvPr>
            <p:ph type="sldNum" sz="quarter" idx="12"/>
          </p:nvPr>
        </p:nvSpPr>
        <p:spPr/>
        <p:txBody>
          <a:bodyPr/>
          <a:lstStyle>
            <a:lvl1pPr>
              <a:defRPr/>
            </a:lvl1pPr>
          </a:lstStyle>
          <a:p>
            <a:fld id="{A45D77D2-59B8-40E8-A5D6-BD92A1962458}" type="slidenum">
              <a:rPr kumimoji="1" lang="ja-JP" altLang="en-US" smtClean="0"/>
              <a:pPr/>
              <a:t>‹#›</a:t>
            </a:fld>
            <a:endParaRPr kumimoji="1" lang="ja-JP" altLang="en-US"/>
          </a:p>
        </p:txBody>
      </p:sp>
    </p:spTree>
    <p:extLst>
      <p:ext uri="{BB962C8B-B14F-4D97-AF65-F5344CB8AC3E}">
        <p14:creationId xmlns:p14="http://schemas.microsoft.com/office/powerpoint/2010/main" val="446570015"/>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4"/>
          <p:cNvSpPr>
            <a:spLocks noGrp="1"/>
          </p:cNvSpPr>
          <p:nvPr>
            <p:ph type="dt" sz="half" idx="10"/>
          </p:nvPr>
        </p:nvSpPr>
        <p:spPr/>
        <p:txBody>
          <a:bodyPr/>
          <a:lstStyle>
            <a:lvl1pPr>
              <a:defRPr/>
            </a:lvl1pPr>
          </a:lstStyle>
          <a:p>
            <a:fld id="{6F613348-3DAE-4992-9C1B-D0994DCC0969}" type="datetimeFigureOut">
              <a:rPr kumimoji="1" lang="ja-JP" altLang="en-US" smtClean="0"/>
              <a:pPr/>
              <a:t>2017/4/16</a:t>
            </a:fld>
            <a:endParaRPr kumimoji="1" lang="ja-JP" altLang="en-US"/>
          </a:p>
        </p:txBody>
      </p:sp>
      <p:sp>
        <p:nvSpPr>
          <p:cNvPr id="6" name="フッター プレースホルダ 5"/>
          <p:cNvSpPr>
            <a:spLocks noGrp="1"/>
          </p:cNvSpPr>
          <p:nvPr>
            <p:ph type="ftr" sz="quarter" idx="11"/>
          </p:nvPr>
        </p:nvSpPr>
        <p:spPr/>
        <p:txBody>
          <a:bodyPr/>
          <a:lstStyle>
            <a:lvl1pPr>
              <a:defRPr/>
            </a:lvl1pPr>
          </a:lstStyle>
          <a:p>
            <a:endParaRPr kumimoji="1" lang="ja-JP" altLang="en-US"/>
          </a:p>
        </p:txBody>
      </p:sp>
      <p:sp>
        <p:nvSpPr>
          <p:cNvPr id="7" name="スライド番号プレースホルダ 6"/>
          <p:cNvSpPr>
            <a:spLocks noGrp="1"/>
          </p:cNvSpPr>
          <p:nvPr>
            <p:ph type="sldNum" sz="quarter" idx="12"/>
          </p:nvPr>
        </p:nvSpPr>
        <p:spPr/>
        <p:txBody>
          <a:bodyPr/>
          <a:lstStyle>
            <a:lvl1pPr>
              <a:defRPr/>
            </a:lvl1pPr>
          </a:lstStyle>
          <a:p>
            <a:fld id="{A45D77D2-59B8-40E8-A5D6-BD92A1962458}" type="slidenum">
              <a:rPr kumimoji="1" lang="ja-JP" altLang="en-US" smtClean="0"/>
              <a:pPr/>
              <a:t>‹#›</a:t>
            </a:fld>
            <a:endParaRPr kumimoji="1" lang="ja-JP" altLang="en-US"/>
          </a:p>
        </p:txBody>
      </p:sp>
    </p:spTree>
    <p:extLst>
      <p:ext uri="{BB962C8B-B14F-4D97-AF65-F5344CB8AC3E}">
        <p14:creationId xmlns:p14="http://schemas.microsoft.com/office/powerpoint/2010/main" val="96502832"/>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マスター タイトルの書式設定</a:t>
            </a:r>
          </a:p>
        </p:txBody>
      </p:sp>
      <p:sp>
        <p:nvSpPr>
          <p:cNvPr id="3" name="テキスト プレースホルダ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6"/>
          <p:cNvSpPr>
            <a:spLocks noGrp="1"/>
          </p:cNvSpPr>
          <p:nvPr>
            <p:ph type="dt" sz="half" idx="10"/>
          </p:nvPr>
        </p:nvSpPr>
        <p:spPr/>
        <p:txBody>
          <a:bodyPr/>
          <a:lstStyle>
            <a:lvl1pPr>
              <a:defRPr/>
            </a:lvl1pPr>
          </a:lstStyle>
          <a:p>
            <a:fld id="{6F613348-3DAE-4992-9C1B-D0994DCC0969}" type="datetimeFigureOut">
              <a:rPr kumimoji="1" lang="ja-JP" altLang="en-US" smtClean="0"/>
              <a:pPr/>
              <a:t>2017/4/16</a:t>
            </a:fld>
            <a:endParaRPr kumimoji="1" lang="ja-JP" altLang="en-US"/>
          </a:p>
        </p:txBody>
      </p:sp>
      <p:sp>
        <p:nvSpPr>
          <p:cNvPr id="8" name="フッター プレースホルダ 7"/>
          <p:cNvSpPr>
            <a:spLocks noGrp="1"/>
          </p:cNvSpPr>
          <p:nvPr>
            <p:ph type="ftr" sz="quarter" idx="11"/>
          </p:nvPr>
        </p:nvSpPr>
        <p:spPr/>
        <p:txBody>
          <a:bodyPr/>
          <a:lstStyle>
            <a:lvl1pPr>
              <a:defRPr/>
            </a:lvl1pPr>
          </a:lstStyle>
          <a:p>
            <a:endParaRPr kumimoji="1" lang="ja-JP" altLang="en-US"/>
          </a:p>
        </p:txBody>
      </p:sp>
      <p:sp>
        <p:nvSpPr>
          <p:cNvPr id="9" name="スライド番号プレースホルダ 8"/>
          <p:cNvSpPr>
            <a:spLocks noGrp="1"/>
          </p:cNvSpPr>
          <p:nvPr>
            <p:ph type="sldNum" sz="quarter" idx="12"/>
          </p:nvPr>
        </p:nvSpPr>
        <p:spPr/>
        <p:txBody>
          <a:bodyPr/>
          <a:lstStyle>
            <a:lvl1pPr>
              <a:defRPr/>
            </a:lvl1pPr>
          </a:lstStyle>
          <a:p>
            <a:fld id="{A45D77D2-59B8-40E8-A5D6-BD92A1962458}" type="slidenum">
              <a:rPr kumimoji="1" lang="ja-JP" altLang="en-US" smtClean="0"/>
              <a:pPr/>
              <a:t>‹#›</a:t>
            </a:fld>
            <a:endParaRPr kumimoji="1" lang="ja-JP" altLang="en-US"/>
          </a:p>
        </p:txBody>
      </p:sp>
    </p:spTree>
    <p:extLst>
      <p:ext uri="{BB962C8B-B14F-4D97-AF65-F5344CB8AC3E}">
        <p14:creationId xmlns:p14="http://schemas.microsoft.com/office/powerpoint/2010/main" val="57621364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 2"/>
          <p:cNvSpPr>
            <a:spLocks noGrp="1"/>
          </p:cNvSpPr>
          <p:nvPr>
            <p:ph type="dt" sz="half" idx="10"/>
          </p:nvPr>
        </p:nvSpPr>
        <p:spPr/>
        <p:txBody>
          <a:bodyPr/>
          <a:lstStyle>
            <a:lvl1pPr>
              <a:defRPr/>
            </a:lvl1pPr>
          </a:lstStyle>
          <a:p>
            <a:fld id="{6F613348-3DAE-4992-9C1B-D0994DCC0969}" type="datetimeFigureOut">
              <a:rPr kumimoji="1" lang="ja-JP" altLang="en-US" smtClean="0"/>
              <a:pPr/>
              <a:t>2017/4/16</a:t>
            </a:fld>
            <a:endParaRPr kumimoji="1" lang="ja-JP" altLang="en-US"/>
          </a:p>
        </p:txBody>
      </p:sp>
      <p:sp>
        <p:nvSpPr>
          <p:cNvPr id="4" name="フッター プレースホルダ 3"/>
          <p:cNvSpPr>
            <a:spLocks noGrp="1"/>
          </p:cNvSpPr>
          <p:nvPr>
            <p:ph type="ftr" sz="quarter" idx="11"/>
          </p:nvPr>
        </p:nvSpPr>
        <p:spPr/>
        <p:txBody>
          <a:bodyPr/>
          <a:lstStyle>
            <a:lvl1pPr>
              <a:defRPr/>
            </a:lvl1pPr>
          </a:lstStyle>
          <a:p>
            <a:endParaRPr kumimoji="1" lang="ja-JP" altLang="en-US"/>
          </a:p>
        </p:txBody>
      </p:sp>
      <p:sp>
        <p:nvSpPr>
          <p:cNvPr id="5" name="スライド番号プレースホルダ 4"/>
          <p:cNvSpPr>
            <a:spLocks noGrp="1"/>
          </p:cNvSpPr>
          <p:nvPr>
            <p:ph type="sldNum" sz="quarter" idx="12"/>
          </p:nvPr>
        </p:nvSpPr>
        <p:spPr/>
        <p:txBody>
          <a:bodyPr/>
          <a:lstStyle>
            <a:lvl1pPr>
              <a:defRPr/>
            </a:lvl1pPr>
          </a:lstStyle>
          <a:p>
            <a:fld id="{A45D77D2-59B8-40E8-A5D6-BD92A1962458}" type="slidenum">
              <a:rPr kumimoji="1" lang="ja-JP" altLang="en-US" smtClean="0"/>
              <a:pPr/>
              <a:t>‹#›</a:t>
            </a:fld>
            <a:endParaRPr kumimoji="1" lang="ja-JP" altLang="en-US"/>
          </a:p>
        </p:txBody>
      </p:sp>
    </p:spTree>
    <p:extLst>
      <p:ext uri="{BB962C8B-B14F-4D97-AF65-F5344CB8AC3E}">
        <p14:creationId xmlns:p14="http://schemas.microsoft.com/office/powerpoint/2010/main" val="134287411"/>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lvl1pPr>
              <a:defRPr/>
            </a:lvl1pPr>
          </a:lstStyle>
          <a:p>
            <a:fld id="{6F613348-3DAE-4992-9C1B-D0994DCC0969}" type="datetimeFigureOut">
              <a:rPr kumimoji="1" lang="ja-JP" altLang="en-US" smtClean="0"/>
              <a:pPr/>
              <a:t>2017/4/16</a:t>
            </a:fld>
            <a:endParaRPr kumimoji="1" lang="ja-JP" altLang="en-US"/>
          </a:p>
        </p:txBody>
      </p:sp>
      <p:sp>
        <p:nvSpPr>
          <p:cNvPr id="3" name="フッター プレースホルダ 2"/>
          <p:cNvSpPr>
            <a:spLocks noGrp="1"/>
          </p:cNvSpPr>
          <p:nvPr>
            <p:ph type="ftr" sz="quarter" idx="11"/>
          </p:nvPr>
        </p:nvSpPr>
        <p:spPr/>
        <p:txBody>
          <a:bodyPr/>
          <a:lstStyle>
            <a:lvl1pPr>
              <a:defRPr/>
            </a:lvl1pPr>
          </a:lstStyle>
          <a:p>
            <a:endParaRPr kumimoji="1" lang="ja-JP" altLang="en-US"/>
          </a:p>
        </p:txBody>
      </p:sp>
      <p:sp>
        <p:nvSpPr>
          <p:cNvPr id="4" name="スライド番号プレースホルダ 3"/>
          <p:cNvSpPr>
            <a:spLocks noGrp="1"/>
          </p:cNvSpPr>
          <p:nvPr>
            <p:ph type="sldNum" sz="quarter" idx="12"/>
          </p:nvPr>
        </p:nvSpPr>
        <p:spPr/>
        <p:txBody>
          <a:bodyPr/>
          <a:lstStyle>
            <a:lvl1pPr>
              <a:defRPr/>
            </a:lvl1pPr>
          </a:lstStyle>
          <a:p>
            <a:fld id="{A45D77D2-59B8-40E8-A5D6-BD92A1962458}" type="slidenum">
              <a:rPr kumimoji="1" lang="ja-JP" altLang="en-US" smtClean="0"/>
              <a:pPr/>
              <a:t>‹#›</a:t>
            </a:fld>
            <a:endParaRPr kumimoji="1" lang="ja-JP" altLang="en-US"/>
          </a:p>
        </p:txBody>
      </p:sp>
    </p:spTree>
    <p:extLst>
      <p:ext uri="{BB962C8B-B14F-4D97-AF65-F5344CB8AC3E}">
        <p14:creationId xmlns:p14="http://schemas.microsoft.com/office/powerpoint/2010/main" val="942941759"/>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p:spPr>
        <p:txBody>
          <a:bodyPr anchor="b"/>
          <a:lstStyle>
            <a:lvl1pPr algn="l">
              <a:defRPr sz="2000" b="1"/>
            </a:lvl1pPr>
          </a:lstStyle>
          <a:p>
            <a:r>
              <a:rPr lang="ja-JP" altLang="en-US"/>
              <a:t>マスター タイトルの書式設定</a:t>
            </a:r>
          </a:p>
        </p:txBody>
      </p:sp>
      <p:sp>
        <p:nvSpPr>
          <p:cNvPr id="3" name="コンテンツ プレースホルダ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 4"/>
          <p:cNvSpPr>
            <a:spLocks noGrp="1"/>
          </p:cNvSpPr>
          <p:nvPr>
            <p:ph type="dt" sz="half" idx="10"/>
          </p:nvPr>
        </p:nvSpPr>
        <p:spPr/>
        <p:txBody>
          <a:bodyPr/>
          <a:lstStyle>
            <a:lvl1pPr>
              <a:defRPr/>
            </a:lvl1pPr>
          </a:lstStyle>
          <a:p>
            <a:fld id="{6F613348-3DAE-4992-9C1B-D0994DCC0969}" type="datetimeFigureOut">
              <a:rPr kumimoji="1" lang="ja-JP" altLang="en-US" smtClean="0"/>
              <a:pPr/>
              <a:t>2017/4/16</a:t>
            </a:fld>
            <a:endParaRPr kumimoji="1" lang="ja-JP" altLang="en-US"/>
          </a:p>
        </p:txBody>
      </p:sp>
      <p:sp>
        <p:nvSpPr>
          <p:cNvPr id="6" name="フッター プレースホルダ 5"/>
          <p:cNvSpPr>
            <a:spLocks noGrp="1"/>
          </p:cNvSpPr>
          <p:nvPr>
            <p:ph type="ftr" sz="quarter" idx="11"/>
          </p:nvPr>
        </p:nvSpPr>
        <p:spPr/>
        <p:txBody>
          <a:bodyPr/>
          <a:lstStyle>
            <a:lvl1pPr>
              <a:defRPr/>
            </a:lvl1pPr>
          </a:lstStyle>
          <a:p>
            <a:endParaRPr kumimoji="1" lang="ja-JP" altLang="en-US"/>
          </a:p>
        </p:txBody>
      </p:sp>
      <p:sp>
        <p:nvSpPr>
          <p:cNvPr id="7" name="スライド番号プレースホルダ 6"/>
          <p:cNvSpPr>
            <a:spLocks noGrp="1"/>
          </p:cNvSpPr>
          <p:nvPr>
            <p:ph type="sldNum" sz="quarter" idx="12"/>
          </p:nvPr>
        </p:nvSpPr>
        <p:spPr/>
        <p:txBody>
          <a:bodyPr/>
          <a:lstStyle>
            <a:lvl1pPr>
              <a:defRPr/>
            </a:lvl1pPr>
          </a:lstStyle>
          <a:p>
            <a:fld id="{A45D77D2-59B8-40E8-A5D6-BD92A1962458}" type="slidenum">
              <a:rPr kumimoji="1" lang="ja-JP" altLang="en-US" smtClean="0"/>
              <a:pPr/>
              <a:t>‹#›</a:t>
            </a:fld>
            <a:endParaRPr kumimoji="1" lang="ja-JP" altLang="en-US"/>
          </a:p>
        </p:txBody>
      </p:sp>
    </p:spTree>
    <p:extLst>
      <p:ext uri="{BB962C8B-B14F-4D97-AF65-F5344CB8AC3E}">
        <p14:creationId xmlns:p14="http://schemas.microsoft.com/office/powerpoint/2010/main" val="3905831833"/>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lang="ja-JP" altLang="en-US"/>
              <a:t>マスター タイトルの書式設定</a:t>
            </a:r>
          </a:p>
        </p:txBody>
      </p:sp>
      <p:sp>
        <p:nvSpPr>
          <p:cNvPr id="3" name="図プレースホルダ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a:t>アイコンをクリックして図を追加</a:t>
            </a:r>
          </a:p>
        </p:txBody>
      </p:sp>
      <p:sp>
        <p:nvSpPr>
          <p:cNvPr id="4" name="テキスト プレースホルダ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 4"/>
          <p:cNvSpPr>
            <a:spLocks noGrp="1"/>
          </p:cNvSpPr>
          <p:nvPr>
            <p:ph type="dt" sz="half" idx="10"/>
          </p:nvPr>
        </p:nvSpPr>
        <p:spPr/>
        <p:txBody>
          <a:bodyPr/>
          <a:lstStyle>
            <a:lvl1pPr>
              <a:defRPr/>
            </a:lvl1pPr>
          </a:lstStyle>
          <a:p>
            <a:fld id="{6F613348-3DAE-4992-9C1B-D0994DCC0969}" type="datetimeFigureOut">
              <a:rPr kumimoji="1" lang="ja-JP" altLang="en-US" smtClean="0"/>
              <a:pPr/>
              <a:t>2017/4/16</a:t>
            </a:fld>
            <a:endParaRPr kumimoji="1" lang="ja-JP" altLang="en-US"/>
          </a:p>
        </p:txBody>
      </p:sp>
      <p:sp>
        <p:nvSpPr>
          <p:cNvPr id="6" name="フッター プレースホルダ 5"/>
          <p:cNvSpPr>
            <a:spLocks noGrp="1"/>
          </p:cNvSpPr>
          <p:nvPr>
            <p:ph type="ftr" sz="quarter" idx="11"/>
          </p:nvPr>
        </p:nvSpPr>
        <p:spPr/>
        <p:txBody>
          <a:bodyPr/>
          <a:lstStyle>
            <a:lvl1pPr>
              <a:defRPr/>
            </a:lvl1pPr>
          </a:lstStyle>
          <a:p>
            <a:endParaRPr kumimoji="1" lang="ja-JP" altLang="en-US"/>
          </a:p>
        </p:txBody>
      </p:sp>
      <p:sp>
        <p:nvSpPr>
          <p:cNvPr id="7" name="スライド番号プレースホルダ 6"/>
          <p:cNvSpPr>
            <a:spLocks noGrp="1"/>
          </p:cNvSpPr>
          <p:nvPr>
            <p:ph type="sldNum" sz="quarter" idx="12"/>
          </p:nvPr>
        </p:nvSpPr>
        <p:spPr/>
        <p:txBody>
          <a:bodyPr/>
          <a:lstStyle>
            <a:lvl1pPr>
              <a:defRPr/>
            </a:lvl1pPr>
          </a:lstStyle>
          <a:p>
            <a:fld id="{A45D77D2-59B8-40E8-A5D6-BD92A1962458}" type="slidenum">
              <a:rPr kumimoji="1" lang="ja-JP" altLang="en-US" smtClean="0"/>
              <a:pPr/>
              <a:t>‹#›</a:t>
            </a:fld>
            <a:endParaRPr kumimoji="1" lang="ja-JP" altLang="en-US"/>
          </a:p>
        </p:txBody>
      </p:sp>
    </p:spTree>
    <p:extLst>
      <p:ext uri="{BB962C8B-B14F-4D97-AF65-F5344CB8AC3E}">
        <p14:creationId xmlns:p14="http://schemas.microsoft.com/office/powerpoint/2010/main" val="1278844632"/>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type="vertTx" preserve="1">
  <p:cSld name="タイトルと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縦書きテキスト プレースホルダ 2"/>
          <p:cNvSpPr>
            <a:spLocks noGrp="1"/>
          </p:cNvSpPr>
          <p:nvPr>
            <p:ph type="body" orient="vert" idx="1"/>
          </p:nvPr>
        </p:nvSpPr>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fld id="{6F613348-3DAE-4992-9C1B-D0994DCC0969}" type="datetimeFigureOut">
              <a:rPr kumimoji="1" lang="ja-JP" altLang="en-US" smtClean="0"/>
              <a:pPr/>
              <a:t>2017/4/16</a:t>
            </a:fld>
            <a:endParaRPr kumimoji="1" lang="ja-JP" altLang="en-US"/>
          </a:p>
        </p:txBody>
      </p:sp>
      <p:sp>
        <p:nvSpPr>
          <p:cNvPr id="5" name="フッター プレースホルダ 4"/>
          <p:cNvSpPr>
            <a:spLocks noGrp="1"/>
          </p:cNvSpPr>
          <p:nvPr>
            <p:ph type="ftr" sz="quarter" idx="11"/>
          </p:nvPr>
        </p:nvSpPr>
        <p:spPr/>
        <p:txBody>
          <a:bodyPr/>
          <a:lstStyle>
            <a:lvl1pPr>
              <a:defRPr/>
            </a:lvl1pPr>
          </a:lstStyle>
          <a:p>
            <a:endParaRPr kumimoji="1" lang="ja-JP" altLang="en-US"/>
          </a:p>
        </p:txBody>
      </p:sp>
      <p:sp>
        <p:nvSpPr>
          <p:cNvPr id="6" name="スライド番号プレースホルダ 5"/>
          <p:cNvSpPr>
            <a:spLocks noGrp="1"/>
          </p:cNvSpPr>
          <p:nvPr>
            <p:ph type="sldNum" sz="quarter" idx="12"/>
          </p:nvPr>
        </p:nvSpPr>
        <p:spPr/>
        <p:txBody>
          <a:bodyPr/>
          <a:lstStyle>
            <a:lvl1pPr>
              <a:defRPr/>
            </a:lvl1pPr>
          </a:lstStyle>
          <a:p>
            <a:fld id="{A45D77D2-59B8-40E8-A5D6-BD92A1962458}" type="slidenum">
              <a:rPr kumimoji="1" lang="ja-JP" altLang="en-US" smtClean="0"/>
              <a:pPr/>
              <a:t>‹#›</a:t>
            </a:fld>
            <a:endParaRPr kumimoji="1" lang="ja-JP" altLang="en-US"/>
          </a:p>
        </p:txBody>
      </p:sp>
    </p:spTree>
    <p:extLst>
      <p:ext uri="{BB962C8B-B14F-4D97-AF65-F5344CB8AC3E}">
        <p14:creationId xmlns:p14="http://schemas.microsoft.com/office/powerpoint/2010/main" val="1760969095"/>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type="vertTitleAndTx" preserve="1">
  <p:cSld name="縦書きタイトルと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39"/>
            <a:ext cx="2743200" cy="5851525"/>
          </a:xfrm>
        </p:spPr>
        <p:txBody>
          <a:bodyPr vert="eaVert"/>
          <a:lstStyle/>
          <a:p>
            <a:r>
              <a:rPr lang="ja-JP" altLang="en-US"/>
              <a:t>マスター タイトルの書式設定</a:t>
            </a:r>
          </a:p>
        </p:txBody>
      </p:sp>
      <p:sp>
        <p:nvSpPr>
          <p:cNvPr id="3" name="縦書きテキスト プレースホルダ 2"/>
          <p:cNvSpPr>
            <a:spLocks noGrp="1"/>
          </p:cNvSpPr>
          <p:nvPr>
            <p:ph type="body" orient="vert" idx="1"/>
          </p:nvPr>
        </p:nvSpPr>
        <p:spPr>
          <a:xfrm>
            <a:off x="609600" y="274639"/>
            <a:ext cx="8026400" cy="5851525"/>
          </a:xfrm>
        </p:spPr>
        <p:txBody>
          <a:bodyPr vert="eaVert"/>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日付プレースホルダ 3"/>
          <p:cNvSpPr>
            <a:spLocks noGrp="1"/>
          </p:cNvSpPr>
          <p:nvPr>
            <p:ph type="dt" sz="half" idx="10"/>
          </p:nvPr>
        </p:nvSpPr>
        <p:spPr/>
        <p:txBody>
          <a:bodyPr/>
          <a:lstStyle>
            <a:lvl1pPr>
              <a:defRPr/>
            </a:lvl1pPr>
          </a:lstStyle>
          <a:p>
            <a:fld id="{6F613348-3DAE-4992-9C1B-D0994DCC0969}" type="datetimeFigureOut">
              <a:rPr kumimoji="1" lang="ja-JP" altLang="en-US" smtClean="0"/>
              <a:pPr/>
              <a:t>2017/4/16</a:t>
            </a:fld>
            <a:endParaRPr kumimoji="1" lang="ja-JP" altLang="en-US"/>
          </a:p>
        </p:txBody>
      </p:sp>
      <p:sp>
        <p:nvSpPr>
          <p:cNvPr id="5" name="フッター プレースホルダ 4"/>
          <p:cNvSpPr>
            <a:spLocks noGrp="1"/>
          </p:cNvSpPr>
          <p:nvPr>
            <p:ph type="ftr" sz="quarter" idx="11"/>
          </p:nvPr>
        </p:nvSpPr>
        <p:spPr/>
        <p:txBody>
          <a:bodyPr/>
          <a:lstStyle>
            <a:lvl1pPr>
              <a:defRPr/>
            </a:lvl1pPr>
          </a:lstStyle>
          <a:p>
            <a:endParaRPr kumimoji="1" lang="ja-JP" altLang="en-US"/>
          </a:p>
        </p:txBody>
      </p:sp>
      <p:sp>
        <p:nvSpPr>
          <p:cNvPr id="6" name="スライド番号プレースホルダ 5"/>
          <p:cNvSpPr>
            <a:spLocks noGrp="1"/>
          </p:cNvSpPr>
          <p:nvPr>
            <p:ph type="sldNum" sz="quarter" idx="12"/>
          </p:nvPr>
        </p:nvSpPr>
        <p:spPr/>
        <p:txBody>
          <a:bodyPr/>
          <a:lstStyle>
            <a:lvl1pPr>
              <a:defRPr/>
            </a:lvl1pPr>
          </a:lstStyle>
          <a:p>
            <a:fld id="{A45D77D2-59B8-40E8-A5D6-BD92A1962458}" type="slidenum">
              <a:rPr kumimoji="1" lang="ja-JP" altLang="en-US" smtClean="0"/>
              <a:pPr/>
              <a:t>‹#›</a:t>
            </a:fld>
            <a:endParaRPr kumimoji="1" lang="ja-JP" altLang="en-US"/>
          </a:p>
        </p:txBody>
      </p:sp>
    </p:spTree>
    <p:extLst>
      <p:ext uri="{BB962C8B-B14F-4D97-AF65-F5344CB8AC3E}">
        <p14:creationId xmlns:p14="http://schemas.microsoft.com/office/powerpoint/2010/main" val="690107949"/>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type="fourObj" preserve="1">
  <p:cSld name="タイトルと 4 つのコンテンツ">
    <p:spTree>
      <p:nvGrpSpPr>
        <p:cNvPr id="1" name=""/>
        <p:cNvGrpSpPr/>
        <p:nvPr/>
      </p:nvGrpSpPr>
      <p:grpSpPr>
        <a:xfrm>
          <a:off x="0" y="0"/>
          <a:ext cx="0" cy="0"/>
          <a:chOff x="0" y="0"/>
          <a:chExt cx="0" cy="0"/>
        </a:xfrm>
      </p:grpSpPr>
      <p:sp>
        <p:nvSpPr>
          <p:cNvPr id="2" name="タイトル 1"/>
          <p:cNvSpPr>
            <a:spLocks noGrp="1"/>
          </p:cNvSpPr>
          <p:nvPr>
            <p:ph type="title" sz="quarter"/>
          </p:nvPr>
        </p:nvSpPr>
        <p:spPr>
          <a:xfrm>
            <a:off x="609600" y="274638"/>
            <a:ext cx="10972800" cy="1143000"/>
          </a:xfrm>
        </p:spPr>
        <p:txBody>
          <a:bodyPr/>
          <a:lstStyle/>
          <a:p>
            <a:r>
              <a:rPr lang="ja-JP" altLang="en-US"/>
              <a:t>マスター タイトルの書式設定</a:t>
            </a:r>
          </a:p>
        </p:txBody>
      </p:sp>
      <p:sp>
        <p:nvSpPr>
          <p:cNvPr id="3" name="コンテンツ プレースホルダ 2"/>
          <p:cNvSpPr>
            <a:spLocks noGrp="1"/>
          </p:cNvSpPr>
          <p:nvPr>
            <p:ph sz="quarter" idx="1"/>
          </p:nvPr>
        </p:nvSpPr>
        <p:spPr>
          <a:xfrm>
            <a:off x="609600" y="1600200"/>
            <a:ext cx="53848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quarter" idx="2"/>
          </p:nvPr>
        </p:nvSpPr>
        <p:spPr>
          <a:xfrm>
            <a:off x="6197600" y="1600200"/>
            <a:ext cx="53848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コンテンツ プレースホルダ 4"/>
          <p:cNvSpPr>
            <a:spLocks noGrp="1"/>
          </p:cNvSpPr>
          <p:nvPr>
            <p:ph sz="quarter" idx="3"/>
          </p:nvPr>
        </p:nvSpPr>
        <p:spPr>
          <a:xfrm>
            <a:off x="609600" y="3938589"/>
            <a:ext cx="53848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6" name="コンテンツ プレースホルダ 5"/>
          <p:cNvSpPr>
            <a:spLocks noGrp="1"/>
          </p:cNvSpPr>
          <p:nvPr>
            <p:ph sz="quarter" idx="4"/>
          </p:nvPr>
        </p:nvSpPr>
        <p:spPr>
          <a:xfrm>
            <a:off x="6197600" y="3938589"/>
            <a:ext cx="53848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6"/>
          <p:cNvSpPr>
            <a:spLocks noGrp="1"/>
          </p:cNvSpPr>
          <p:nvPr>
            <p:ph type="dt" sz="half" idx="10"/>
          </p:nvPr>
        </p:nvSpPr>
        <p:spPr>
          <a:xfrm>
            <a:off x="609600" y="6245225"/>
            <a:ext cx="2844800" cy="476250"/>
          </a:xfrm>
        </p:spPr>
        <p:txBody>
          <a:bodyPr/>
          <a:lstStyle>
            <a:lvl1pPr>
              <a:defRPr/>
            </a:lvl1pPr>
          </a:lstStyle>
          <a:p>
            <a:fld id="{6F613348-3DAE-4992-9C1B-D0994DCC0969}" type="datetimeFigureOut">
              <a:rPr kumimoji="1" lang="ja-JP" altLang="en-US" smtClean="0"/>
              <a:pPr/>
              <a:t>2017/4/16</a:t>
            </a:fld>
            <a:endParaRPr kumimoji="1" lang="ja-JP" altLang="en-US"/>
          </a:p>
        </p:txBody>
      </p:sp>
      <p:sp>
        <p:nvSpPr>
          <p:cNvPr id="8" name="フッター プレースホルダ 7"/>
          <p:cNvSpPr>
            <a:spLocks noGrp="1"/>
          </p:cNvSpPr>
          <p:nvPr>
            <p:ph type="ftr" sz="quarter" idx="11"/>
          </p:nvPr>
        </p:nvSpPr>
        <p:spPr>
          <a:xfrm>
            <a:off x="7632700" y="6381750"/>
            <a:ext cx="3860800" cy="476250"/>
          </a:xfrm>
        </p:spPr>
        <p:txBody>
          <a:bodyPr/>
          <a:lstStyle>
            <a:lvl1pPr>
              <a:defRPr/>
            </a:lvl1pPr>
          </a:lstStyle>
          <a:p>
            <a:endParaRPr kumimoji="1" lang="ja-JP" altLang="en-US"/>
          </a:p>
        </p:txBody>
      </p:sp>
      <p:sp>
        <p:nvSpPr>
          <p:cNvPr id="9" name="スライド番号プレースホルダ 8"/>
          <p:cNvSpPr>
            <a:spLocks noGrp="1"/>
          </p:cNvSpPr>
          <p:nvPr>
            <p:ph type="sldNum" sz="quarter" idx="12"/>
          </p:nvPr>
        </p:nvSpPr>
        <p:spPr>
          <a:xfrm>
            <a:off x="4368800" y="6165850"/>
            <a:ext cx="2844800" cy="476250"/>
          </a:xfrm>
        </p:spPr>
        <p:txBody>
          <a:bodyPr/>
          <a:lstStyle>
            <a:lvl1pPr>
              <a:defRPr/>
            </a:lvl1pPr>
          </a:lstStyle>
          <a:p>
            <a:fld id="{A45D77D2-59B8-40E8-A5D6-BD92A1962458}" type="slidenum">
              <a:rPr kumimoji="1" lang="ja-JP" altLang="en-US" smtClean="0"/>
              <a:pPr/>
              <a:t>‹#›</a:t>
            </a:fld>
            <a:endParaRPr kumimoji="1" lang="ja-JP" altLang="en-US"/>
          </a:p>
        </p:txBody>
      </p:sp>
    </p:spTree>
    <p:extLst>
      <p:ext uri="{BB962C8B-B14F-4D97-AF65-F5344CB8AC3E}">
        <p14:creationId xmlns:p14="http://schemas.microsoft.com/office/powerpoint/2010/main" val="1040271066"/>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49"/>
            <a:ext cx="10363200" cy="1362075"/>
          </a:xfrm>
        </p:spPr>
        <p:txBody>
          <a:bodyPr anchor="t"/>
          <a:lstStyle>
            <a:lvl1pPr algn="l">
              <a:defRPr sz="4000" b="1" cap="all"/>
            </a:lvl1pPr>
          </a:lstStyle>
          <a:p>
            <a:r>
              <a:rPr lang="ja-JP" altLang="en-US"/>
              <a:t>マスター タイトルの書式設定</a:t>
            </a:r>
          </a:p>
        </p:txBody>
      </p:sp>
      <p:sp>
        <p:nvSpPr>
          <p:cNvPr id="3" name="テキスト プレースホルダ 2"/>
          <p:cNvSpPr>
            <a:spLocks noGrp="1"/>
          </p:cNvSpPr>
          <p:nvPr>
            <p:ph type="body" idx="1"/>
          </p:nvPr>
        </p:nvSpPr>
        <p:spPr>
          <a:xfrm>
            <a:off x="963084" y="2906713"/>
            <a:ext cx="10363200" cy="1500187"/>
          </a:xfrm>
        </p:spPr>
        <p:txBody>
          <a:bodyPr anchor="b"/>
          <a:lstStyle>
            <a:lvl1pPr marL="0" indent="0">
              <a:buNone/>
              <a:defRPr sz="2000"/>
            </a:lvl1pPr>
            <a:lvl2pPr marL="457200" indent="0">
              <a:buNone/>
              <a:defRPr sz="1800"/>
            </a:lvl2pPr>
            <a:lvl3pPr marL="914400" indent="0">
              <a:buNone/>
              <a:defRPr sz="1600"/>
            </a:lvl3pPr>
            <a:lvl4pPr marL="1371600" indent="0">
              <a:buNone/>
              <a:defRPr sz="1400"/>
            </a:lvl4pPr>
            <a:lvl5pPr marL="1828800" indent="0">
              <a:buNone/>
              <a:defRPr sz="1400"/>
            </a:lvl5pPr>
            <a:lvl6pPr marL="2286000" indent="0">
              <a:buNone/>
              <a:defRPr sz="1400"/>
            </a:lvl6pPr>
            <a:lvl7pPr marL="2743200" indent="0">
              <a:buNone/>
              <a:defRPr sz="1400"/>
            </a:lvl7pPr>
            <a:lvl8pPr marL="3200400" indent="0">
              <a:buNone/>
              <a:defRPr sz="1400"/>
            </a:lvl8pPr>
            <a:lvl9pPr marL="3657600" indent="0">
              <a:buNone/>
              <a:defRPr sz="1400"/>
            </a:lvl9pPr>
          </a:lstStyle>
          <a:p>
            <a:pPr lvl="0"/>
            <a:r>
              <a:rPr lang="ja-JP" altLang="en-US"/>
              <a:t>マスター テキストの書式設定</a:t>
            </a:r>
          </a:p>
        </p:txBody>
      </p:sp>
      <p:sp>
        <p:nvSpPr>
          <p:cNvPr id="4" name="日付プレースホルダ 3"/>
          <p:cNvSpPr>
            <a:spLocks noGrp="1"/>
          </p:cNvSpPr>
          <p:nvPr>
            <p:ph type="dt" sz="half" idx="10"/>
          </p:nvPr>
        </p:nvSpPr>
        <p:spPr/>
        <p:txBody>
          <a:bodyPr/>
          <a:lstStyle>
            <a:lvl1pPr>
              <a:defRPr/>
            </a:lvl1pPr>
          </a:lstStyle>
          <a:p>
            <a:fld id="{49937A67-883D-4AC0-80E1-B340B1241A85}" type="datetimeFigureOut">
              <a:rPr lang="ja-JP" altLang="en-US" smtClean="0">
                <a:solidFill>
                  <a:srgbClr val="000000"/>
                </a:solidFill>
              </a:rPr>
              <a:pPr/>
              <a:t>2017/4/16</a:t>
            </a:fld>
            <a:endParaRPr lang="ja-JP" altLang="en-US" dirty="0">
              <a:solidFill>
                <a:srgbClr val="000000"/>
              </a:solidFill>
            </a:endParaRPr>
          </a:p>
        </p:txBody>
      </p:sp>
      <p:sp>
        <p:nvSpPr>
          <p:cNvPr id="5" name="フッター プレースホルダ 4"/>
          <p:cNvSpPr>
            <a:spLocks noGrp="1"/>
          </p:cNvSpPr>
          <p:nvPr>
            <p:ph type="ftr" sz="quarter" idx="11"/>
          </p:nvPr>
        </p:nvSpPr>
        <p:spPr/>
        <p:txBody>
          <a:bodyPr/>
          <a:lstStyle>
            <a:lvl1pPr>
              <a:defRPr/>
            </a:lvl1pPr>
          </a:lstStyle>
          <a:p>
            <a:endParaRPr lang="ja-JP" altLang="en-US" dirty="0"/>
          </a:p>
        </p:txBody>
      </p:sp>
      <p:sp>
        <p:nvSpPr>
          <p:cNvPr id="6" name="スライド番号プレースホルダ 5"/>
          <p:cNvSpPr>
            <a:spLocks noGrp="1"/>
          </p:cNvSpPr>
          <p:nvPr>
            <p:ph type="sldNum" sz="quarter" idx="12"/>
          </p:nvPr>
        </p:nvSpPr>
        <p:spPr/>
        <p:txBody>
          <a:bodyPr/>
          <a:lstStyle>
            <a:lvl1pPr>
              <a:defRPr/>
            </a:lvl1pPr>
          </a:lstStyle>
          <a:p>
            <a:fld id="{E111BC9A-1748-4F63-9296-C9079944D036}" type="slidenum">
              <a:rPr lang="ja-JP" altLang="en-US" smtClean="0">
                <a:solidFill>
                  <a:srgbClr val="000000"/>
                </a:solidFill>
              </a:rPr>
              <a:pPr/>
              <a:t>‹#›</a:t>
            </a:fld>
            <a:endParaRPr lang="ja-JP" altLang="en-US" dirty="0">
              <a:solidFill>
                <a:srgbClr val="000000"/>
              </a:solidFill>
            </a:endParaRPr>
          </a:p>
        </p:txBody>
      </p:sp>
    </p:spTree>
    <p:extLst>
      <p:ext uri="{BB962C8B-B14F-4D97-AF65-F5344CB8AC3E}">
        <p14:creationId xmlns:p14="http://schemas.microsoft.com/office/powerpoint/2010/main" val="2663960095"/>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type="objOverTx" preserve="1">
  <p:cSld name="タイトル、コンテンツ、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p:spPr>
        <p:txBody>
          <a:bodyPr/>
          <a:lstStyle/>
          <a:p>
            <a:r>
              <a:rPr lang="ja-JP" altLang="en-US"/>
              <a:t>マスター タイトルの書式設定</a:t>
            </a:r>
          </a:p>
        </p:txBody>
      </p:sp>
      <p:sp>
        <p:nvSpPr>
          <p:cNvPr id="3" name="コンテンツ プレースホルダ 2"/>
          <p:cNvSpPr>
            <a:spLocks noGrp="1"/>
          </p:cNvSpPr>
          <p:nvPr>
            <p:ph sz="half" idx="1"/>
          </p:nvPr>
        </p:nvSpPr>
        <p:spPr>
          <a:xfrm>
            <a:off x="609600" y="1600200"/>
            <a:ext cx="10972800" cy="2185988"/>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609600" y="3938589"/>
            <a:ext cx="10972800" cy="2187575"/>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4"/>
          <p:cNvSpPr>
            <a:spLocks noGrp="1"/>
          </p:cNvSpPr>
          <p:nvPr>
            <p:ph type="dt" sz="half" idx="10"/>
          </p:nvPr>
        </p:nvSpPr>
        <p:spPr>
          <a:xfrm>
            <a:off x="609600" y="6245225"/>
            <a:ext cx="2844800" cy="476250"/>
          </a:xfrm>
        </p:spPr>
        <p:txBody>
          <a:bodyPr/>
          <a:lstStyle>
            <a:lvl1pPr>
              <a:defRPr/>
            </a:lvl1pPr>
          </a:lstStyle>
          <a:p>
            <a:fld id="{6F613348-3DAE-4992-9C1B-D0994DCC0969}" type="datetimeFigureOut">
              <a:rPr kumimoji="1" lang="ja-JP" altLang="en-US" smtClean="0"/>
              <a:pPr/>
              <a:t>2017/4/16</a:t>
            </a:fld>
            <a:endParaRPr kumimoji="1" lang="ja-JP" altLang="en-US"/>
          </a:p>
        </p:txBody>
      </p:sp>
      <p:sp>
        <p:nvSpPr>
          <p:cNvPr id="6" name="フッター プレースホルダ 5"/>
          <p:cNvSpPr>
            <a:spLocks noGrp="1"/>
          </p:cNvSpPr>
          <p:nvPr>
            <p:ph type="ftr" sz="quarter" idx="11"/>
          </p:nvPr>
        </p:nvSpPr>
        <p:spPr>
          <a:xfrm>
            <a:off x="7632700" y="6381750"/>
            <a:ext cx="3860800" cy="476250"/>
          </a:xfrm>
        </p:spPr>
        <p:txBody>
          <a:bodyPr/>
          <a:lstStyle>
            <a:lvl1pPr>
              <a:defRPr/>
            </a:lvl1pPr>
          </a:lstStyle>
          <a:p>
            <a:endParaRPr kumimoji="1" lang="ja-JP" altLang="en-US"/>
          </a:p>
        </p:txBody>
      </p:sp>
      <p:sp>
        <p:nvSpPr>
          <p:cNvPr id="7" name="スライド番号プレースホルダ 6"/>
          <p:cNvSpPr>
            <a:spLocks noGrp="1"/>
          </p:cNvSpPr>
          <p:nvPr>
            <p:ph type="sldNum" sz="quarter" idx="12"/>
          </p:nvPr>
        </p:nvSpPr>
        <p:spPr>
          <a:xfrm>
            <a:off x="4368800" y="6165850"/>
            <a:ext cx="2844800" cy="476250"/>
          </a:xfrm>
        </p:spPr>
        <p:txBody>
          <a:bodyPr/>
          <a:lstStyle>
            <a:lvl1pPr>
              <a:defRPr/>
            </a:lvl1pPr>
          </a:lstStyle>
          <a:p>
            <a:fld id="{A45D77D2-59B8-40E8-A5D6-BD92A1962458}" type="slidenum">
              <a:rPr kumimoji="1" lang="ja-JP" altLang="en-US" smtClean="0"/>
              <a:pPr/>
              <a:t>‹#›</a:t>
            </a:fld>
            <a:endParaRPr kumimoji="1" lang="ja-JP" altLang="en-US"/>
          </a:p>
        </p:txBody>
      </p:sp>
    </p:spTree>
    <p:extLst>
      <p:ext uri="{BB962C8B-B14F-4D97-AF65-F5344CB8AC3E}">
        <p14:creationId xmlns:p14="http://schemas.microsoft.com/office/powerpoint/2010/main" val="386889032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type="chart" preserve="1">
  <p:cSld name="タイトルとグラフ">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p:spPr>
        <p:txBody>
          <a:bodyPr/>
          <a:lstStyle/>
          <a:p>
            <a:r>
              <a:rPr lang="ja-JP" altLang="en-US"/>
              <a:t>マスター タイトルの書式設定</a:t>
            </a:r>
          </a:p>
        </p:txBody>
      </p:sp>
      <p:sp>
        <p:nvSpPr>
          <p:cNvPr id="3" name="グラフ プレースホルダ 2"/>
          <p:cNvSpPr>
            <a:spLocks noGrp="1"/>
          </p:cNvSpPr>
          <p:nvPr>
            <p:ph type="chart" idx="1"/>
          </p:nvPr>
        </p:nvSpPr>
        <p:spPr>
          <a:xfrm>
            <a:off x="609600" y="1600201"/>
            <a:ext cx="10972800" cy="4525963"/>
          </a:xfrm>
        </p:spPr>
        <p:txBody>
          <a:bodyPr/>
          <a:lstStyle/>
          <a:p>
            <a:r>
              <a:rPr lang="ja-JP" altLang="en-US"/>
              <a:t>アイコンをクリックしてグラフを追加</a:t>
            </a:r>
          </a:p>
        </p:txBody>
      </p:sp>
      <p:sp>
        <p:nvSpPr>
          <p:cNvPr id="4" name="日付プレースホルダ 3"/>
          <p:cNvSpPr>
            <a:spLocks noGrp="1"/>
          </p:cNvSpPr>
          <p:nvPr>
            <p:ph type="dt" sz="half" idx="10"/>
          </p:nvPr>
        </p:nvSpPr>
        <p:spPr>
          <a:xfrm>
            <a:off x="609600" y="6245225"/>
            <a:ext cx="2844800" cy="476250"/>
          </a:xfrm>
        </p:spPr>
        <p:txBody>
          <a:bodyPr/>
          <a:lstStyle>
            <a:lvl1pPr>
              <a:defRPr/>
            </a:lvl1pPr>
          </a:lstStyle>
          <a:p>
            <a:fld id="{6F613348-3DAE-4992-9C1B-D0994DCC0969}" type="datetimeFigureOut">
              <a:rPr kumimoji="1" lang="ja-JP" altLang="en-US" smtClean="0"/>
              <a:pPr/>
              <a:t>2017/4/16</a:t>
            </a:fld>
            <a:endParaRPr kumimoji="1" lang="ja-JP" altLang="en-US"/>
          </a:p>
        </p:txBody>
      </p:sp>
      <p:sp>
        <p:nvSpPr>
          <p:cNvPr id="5" name="フッター プレースホルダ 4"/>
          <p:cNvSpPr>
            <a:spLocks noGrp="1"/>
          </p:cNvSpPr>
          <p:nvPr>
            <p:ph type="ftr" sz="quarter" idx="11"/>
          </p:nvPr>
        </p:nvSpPr>
        <p:spPr>
          <a:xfrm>
            <a:off x="7632700" y="6381750"/>
            <a:ext cx="3860800" cy="476250"/>
          </a:xfrm>
        </p:spPr>
        <p:txBody>
          <a:bodyPr/>
          <a:lstStyle>
            <a:lvl1pPr>
              <a:defRPr/>
            </a:lvl1pPr>
          </a:lstStyle>
          <a:p>
            <a:endParaRPr kumimoji="1" lang="ja-JP" altLang="en-US"/>
          </a:p>
        </p:txBody>
      </p:sp>
      <p:sp>
        <p:nvSpPr>
          <p:cNvPr id="6" name="スライド番号プレースホルダ 5"/>
          <p:cNvSpPr>
            <a:spLocks noGrp="1"/>
          </p:cNvSpPr>
          <p:nvPr>
            <p:ph type="sldNum" sz="quarter" idx="12"/>
          </p:nvPr>
        </p:nvSpPr>
        <p:spPr>
          <a:xfrm>
            <a:off x="4368800" y="6165850"/>
            <a:ext cx="2844800" cy="476250"/>
          </a:xfrm>
        </p:spPr>
        <p:txBody>
          <a:bodyPr/>
          <a:lstStyle>
            <a:lvl1pPr>
              <a:defRPr/>
            </a:lvl1pPr>
          </a:lstStyle>
          <a:p>
            <a:fld id="{A45D77D2-59B8-40E8-A5D6-BD92A1962458}" type="slidenum">
              <a:rPr kumimoji="1" lang="ja-JP" altLang="en-US" smtClean="0"/>
              <a:pPr/>
              <a:t>‹#›</a:t>
            </a:fld>
            <a:endParaRPr kumimoji="1" lang="ja-JP" altLang="en-US"/>
          </a:p>
        </p:txBody>
      </p:sp>
    </p:spTree>
    <p:extLst>
      <p:ext uri="{BB962C8B-B14F-4D97-AF65-F5344CB8AC3E}">
        <p14:creationId xmlns:p14="http://schemas.microsoft.com/office/powerpoint/2010/main" val="75897489"/>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type="mediaAndTx" preserve="1">
  <p:cSld name="タイトル、メディア クリップ、テキスト">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1143000"/>
          </a:xfrm>
        </p:spPr>
        <p:txBody>
          <a:bodyPr/>
          <a:lstStyle/>
          <a:p>
            <a:r>
              <a:rPr lang="ja-JP" altLang="en-US"/>
              <a:t>マスター タイトルの書式設定</a:t>
            </a:r>
          </a:p>
        </p:txBody>
      </p:sp>
      <p:sp>
        <p:nvSpPr>
          <p:cNvPr id="3" name="メディア プレースホルダ 2"/>
          <p:cNvSpPr>
            <a:spLocks noGrp="1"/>
          </p:cNvSpPr>
          <p:nvPr>
            <p:ph type="media" sz="half" idx="1"/>
          </p:nvPr>
        </p:nvSpPr>
        <p:spPr>
          <a:xfrm>
            <a:off x="609600" y="1600201"/>
            <a:ext cx="5384800" cy="4525963"/>
          </a:xfrm>
        </p:spPr>
        <p:txBody>
          <a:bodyPr/>
          <a:lstStyle/>
          <a:p>
            <a:r>
              <a:rPr lang="ja-JP" altLang="en-US"/>
              <a:t>アイコンをクリックしてメディアを追加</a:t>
            </a:r>
          </a:p>
        </p:txBody>
      </p:sp>
      <p:sp>
        <p:nvSpPr>
          <p:cNvPr id="4" name="テキスト プレースホルダ 3"/>
          <p:cNvSpPr>
            <a:spLocks noGrp="1"/>
          </p:cNvSpPr>
          <p:nvPr>
            <p:ph type="body" sz="half" idx="2"/>
          </p:nvPr>
        </p:nvSpPr>
        <p:spPr>
          <a:xfrm>
            <a:off x="6197600" y="1600201"/>
            <a:ext cx="5384800" cy="4525963"/>
          </a:xfrm>
        </p:spPr>
        <p:txBody>
          <a:body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4"/>
          <p:cNvSpPr>
            <a:spLocks noGrp="1"/>
          </p:cNvSpPr>
          <p:nvPr>
            <p:ph type="dt" sz="half" idx="10"/>
          </p:nvPr>
        </p:nvSpPr>
        <p:spPr>
          <a:xfrm>
            <a:off x="609600" y="6245225"/>
            <a:ext cx="2844800" cy="476250"/>
          </a:xfrm>
        </p:spPr>
        <p:txBody>
          <a:bodyPr/>
          <a:lstStyle>
            <a:lvl1pPr>
              <a:defRPr/>
            </a:lvl1pPr>
          </a:lstStyle>
          <a:p>
            <a:fld id="{6F613348-3DAE-4992-9C1B-D0994DCC0969}" type="datetimeFigureOut">
              <a:rPr kumimoji="1" lang="ja-JP" altLang="en-US" smtClean="0"/>
              <a:pPr/>
              <a:t>2017/4/16</a:t>
            </a:fld>
            <a:endParaRPr kumimoji="1" lang="ja-JP" altLang="en-US"/>
          </a:p>
        </p:txBody>
      </p:sp>
      <p:sp>
        <p:nvSpPr>
          <p:cNvPr id="6" name="フッター プレースホルダ 5"/>
          <p:cNvSpPr>
            <a:spLocks noGrp="1"/>
          </p:cNvSpPr>
          <p:nvPr>
            <p:ph type="ftr" sz="quarter" idx="11"/>
          </p:nvPr>
        </p:nvSpPr>
        <p:spPr>
          <a:xfrm>
            <a:off x="7632700" y="6381750"/>
            <a:ext cx="3860800" cy="476250"/>
          </a:xfrm>
        </p:spPr>
        <p:txBody>
          <a:bodyPr/>
          <a:lstStyle>
            <a:lvl1pPr>
              <a:defRPr/>
            </a:lvl1pPr>
          </a:lstStyle>
          <a:p>
            <a:endParaRPr kumimoji="1" lang="ja-JP" altLang="en-US"/>
          </a:p>
        </p:txBody>
      </p:sp>
      <p:sp>
        <p:nvSpPr>
          <p:cNvPr id="7" name="スライド番号プレースホルダ 6"/>
          <p:cNvSpPr>
            <a:spLocks noGrp="1"/>
          </p:cNvSpPr>
          <p:nvPr>
            <p:ph type="sldNum" sz="quarter" idx="12"/>
          </p:nvPr>
        </p:nvSpPr>
        <p:spPr>
          <a:xfrm>
            <a:off x="4368800" y="6165850"/>
            <a:ext cx="2844800" cy="476250"/>
          </a:xfrm>
        </p:spPr>
        <p:txBody>
          <a:bodyPr/>
          <a:lstStyle>
            <a:lvl1pPr>
              <a:defRPr/>
            </a:lvl1pPr>
          </a:lstStyle>
          <a:p>
            <a:fld id="{A45D77D2-59B8-40E8-A5D6-BD92A1962458}" type="slidenum">
              <a:rPr kumimoji="1" lang="ja-JP" altLang="en-US" smtClean="0"/>
              <a:pPr/>
              <a:t>‹#›</a:t>
            </a:fld>
            <a:endParaRPr kumimoji="1" lang="ja-JP" altLang="en-US"/>
          </a:p>
        </p:txBody>
      </p:sp>
    </p:spTree>
    <p:extLst>
      <p:ext uri="{BB962C8B-B14F-4D97-AF65-F5344CB8AC3E}">
        <p14:creationId xmlns:p14="http://schemas.microsoft.com/office/powerpoint/2010/main" val="1228804135"/>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CCA3AC40-AD45-4743-BD22-780A19129DD4}" type="datetimeFigureOut">
              <a:rPr kumimoji="1" lang="ja-JP" altLang="en-US" smtClean="0"/>
              <a:pPr/>
              <a:t>2017/4/16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D11D00B-D5BC-4AF4-BF15-20F43169C916}" type="slidenum">
              <a:rPr kumimoji="1" lang="ja-JP" altLang="en-US" smtClean="0"/>
              <a:pPr/>
              <a:t>‹#›</a:t>
            </a:fld>
            <a:endParaRPr kumimoji="1" lang="ja-JP" altLang="en-US"/>
          </a:p>
        </p:txBody>
      </p:sp>
    </p:spTree>
    <p:extLst>
      <p:ext uri="{BB962C8B-B14F-4D97-AF65-F5344CB8AC3E}">
        <p14:creationId xmlns:p14="http://schemas.microsoft.com/office/powerpoint/2010/main" val="3587204174"/>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idx="1"/>
          </p:nvPr>
        </p:nvSpPr>
        <p:spPr/>
        <p:txBody>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CCA3AC40-AD45-4743-BD22-780A19129DD4}" type="datetimeFigureOut">
              <a:rPr kumimoji="1" lang="ja-JP" altLang="en-US" smtClean="0"/>
              <a:pPr/>
              <a:t>2017/4/16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D11D00B-D5BC-4AF4-BF15-20F43169C916}" type="slidenum">
              <a:rPr kumimoji="1" lang="ja-JP" altLang="en-US" smtClean="0"/>
              <a:pPr/>
              <a:t>‹#›</a:t>
            </a:fld>
            <a:endParaRPr kumimoji="1" lang="ja-JP" altLang="en-US"/>
          </a:p>
        </p:txBody>
      </p:sp>
    </p:spTree>
    <p:extLst>
      <p:ext uri="{BB962C8B-B14F-4D97-AF65-F5344CB8AC3E}">
        <p14:creationId xmlns:p14="http://schemas.microsoft.com/office/powerpoint/2010/main" val="640080965"/>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CCA3AC40-AD45-4743-BD22-780A19129DD4}" type="datetimeFigureOut">
              <a:rPr kumimoji="1" lang="ja-JP" altLang="en-US" smtClean="0"/>
              <a:pPr/>
              <a:t>2017/4/16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D11D00B-D5BC-4AF4-BF15-20F43169C916}" type="slidenum">
              <a:rPr kumimoji="1" lang="ja-JP" altLang="en-US" smtClean="0"/>
              <a:pPr/>
              <a:t>‹#›</a:t>
            </a:fld>
            <a:endParaRPr kumimoji="1" lang="ja-JP" altLang="en-US"/>
          </a:p>
        </p:txBody>
      </p:sp>
    </p:spTree>
    <p:extLst>
      <p:ext uri="{BB962C8B-B14F-4D97-AF65-F5344CB8AC3E}">
        <p14:creationId xmlns:p14="http://schemas.microsoft.com/office/powerpoint/2010/main" val="2375857856"/>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CCA3AC40-AD45-4743-BD22-780A19129DD4}" type="datetimeFigureOut">
              <a:rPr kumimoji="1" lang="ja-JP" altLang="en-US" smtClean="0"/>
              <a:pPr/>
              <a:t>2017/4/16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D11D00B-D5BC-4AF4-BF15-20F43169C916}" type="slidenum">
              <a:rPr kumimoji="1" lang="ja-JP" altLang="en-US" smtClean="0"/>
              <a:pPr/>
              <a:t>‹#›</a:t>
            </a:fld>
            <a:endParaRPr kumimoji="1" lang="ja-JP" altLang="en-US"/>
          </a:p>
        </p:txBody>
      </p:sp>
    </p:spTree>
    <p:extLst>
      <p:ext uri="{BB962C8B-B14F-4D97-AF65-F5344CB8AC3E}">
        <p14:creationId xmlns:p14="http://schemas.microsoft.com/office/powerpoint/2010/main" val="1050161683"/>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4" name="コンテンツ プレースホルダー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CCA3AC40-AD45-4743-BD22-780A19129DD4}" type="datetimeFigureOut">
              <a:rPr kumimoji="1" lang="ja-JP" altLang="en-US" smtClean="0"/>
              <a:pPr/>
              <a:t>2017/4/16</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FD11D00B-D5BC-4AF4-BF15-20F43169C916}" type="slidenum">
              <a:rPr kumimoji="1" lang="ja-JP" altLang="en-US" smtClean="0"/>
              <a:pPr/>
              <a:t>‹#›</a:t>
            </a:fld>
            <a:endParaRPr kumimoji="1" lang="ja-JP" altLang="en-US"/>
          </a:p>
        </p:txBody>
      </p:sp>
    </p:spTree>
    <p:extLst>
      <p:ext uri="{BB962C8B-B14F-4D97-AF65-F5344CB8AC3E}">
        <p14:creationId xmlns:p14="http://schemas.microsoft.com/office/powerpoint/2010/main" val="3549875530"/>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CCA3AC40-AD45-4743-BD22-780A19129DD4}" type="datetimeFigureOut">
              <a:rPr kumimoji="1" lang="ja-JP" altLang="en-US" smtClean="0"/>
              <a:pPr/>
              <a:t>2017/4/16</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FD11D00B-D5BC-4AF4-BF15-20F43169C916}" type="slidenum">
              <a:rPr kumimoji="1" lang="ja-JP" altLang="en-US" smtClean="0"/>
              <a:pPr/>
              <a:t>‹#›</a:t>
            </a:fld>
            <a:endParaRPr kumimoji="1" lang="ja-JP" altLang="en-US"/>
          </a:p>
        </p:txBody>
      </p:sp>
    </p:spTree>
    <p:extLst>
      <p:ext uri="{BB962C8B-B14F-4D97-AF65-F5344CB8AC3E}">
        <p14:creationId xmlns:p14="http://schemas.microsoft.com/office/powerpoint/2010/main" val="154162898"/>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CCA3AC40-AD45-4743-BD22-780A19129DD4}" type="datetimeFigureOut">
              <a:rPr kumimoji="1" lang="ja-JP" altLang="en-US" smtClean="0"/>
              <a:pPr/>
              <a:t>2017/4/16</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FD11D00B-D5BC-4AF4-BF15-20F43169C916}" type="slidenum">
              <a:rPr kumimoji="1" lang="ja-JP" altLang="en-US" smtClean="0"/>
              <a:pPr/>
              <a:t>‹#›</a:t>
            </a:fld>
            <a:endParaRPr kumimoji="1" lang="ja-JP" altLang="en-US"/>
          </a:p>
        </p:txBody>
      </p:sp>
    </p:spTree>
    <p:extLst>
      <p:ext uri="{BB962C8B-B14F-4D97-AF65-F5344CB8AC3E}">
        <p14:creationId xmlns:p14="http://schemas.microsoft.com/office/powerpoint/2010/main" val="1001962755"/>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コンテンツ プレースホルダ 2"/>
          <p:cNvSpPr>
            <a:spLocks noGrp="1"/>
          </p:cNvSpPr>
          <p:nvPr>
            <p:ph sz="half" idx="1"/>
          </p:nvPr>
        </p:nvSpPr>
        <p:spPr>
          <a:xfrm>
            <a:off x="609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コンテンツ プレースホルダ 3"/>
          <p:cNvSpPr>
            <a:spLocks noGrp="1"/>
          </p:cNvSpPr>
          <p:nvPr>
            <p:ph sz="half" idx="2"/>
          </p:nvPr>
        </p:nvSpPr>
        <p:spPr>
          <a:xfrm>
            <a:off x="6197600" y="1600206"/>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日付プレースホルダ 4"/>
          <p:cNvSpPr>
            <a:spLocks noGrp="1"/>
          </p:cNvSpPr>
          <p:nvPr>
            <p:ph type="dt" sz="half" idx="10"/>
          </p:nvPr>
        </p:nvSpPr>
        <p:spPr/>
        <p:txBody>
          <a:bodyPr/>
          <a:lstStyle>
            <a:lvl1pPr>
              <a:defRPr/>
            </a:lvl1pPr>
          </a:lstStyle>
          <a:p>
            <a:fld id="{49937A67-883D-4AC0-80E1-B340B1241A85}" type="datetimeFigureOut">
              <a:rPr lang="ja-JP" altLang="en-US" smtClean="0">
                <a:solidFill>
                  <a:srgbClr val="000000"/>
                </a:solidFill>
              </a:rPr>
              <a:pPr/>
              <a:t>2017/4/16</a:t>
            </a:fld>
            <a:endParaRPr lang="ja-JP" altLang="en-US" dirty="0">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ja-JP" altLang="en-US" dirty="0"/>
          </a:p>
        </p:txBody>
      </p:sp>
      <p:sp>
        <p:nvSpPr>
          <p:cNvPr id="7" name="スライド番号プレースホルダ 6"/>
          <p:cNvSpPr>
            <a:spLocks noGrp="1"/>
          </p:cNvSpPr>
          <p:nvPr>
            <p:ph type="sldNum" sz="quarter" idx="12"/>
          </p:nvPr>
        </p:nvSpPr>
        <p:spPr/>
        <p:txBody>
          <a:bodyPr/>
          <a:lstStyle>
            <a:lvl1pPr>
              <a:defRPr/>
            </a:lvl1pPr>
          </a:lstStyle>
          <a:p>
            <a:fld id="{E111BC9A-1748-4F63-9296-C9079944D036}" type="slidenum">
              <a:rPr lang="ja-JP" altLang="en-US" smtClean="0">
                <a:solidFill>
                  <a:srgbClr val="000000"/>
                </a:solidFill>
              </a:rPr>
              <a:pPr/>
              <a:t>‹#›</a:t>
            </a:fld>
            <a:endParaRPr lang="ja-JP" altLang="en-US" dirty="0">
              <a:solidFill>
                <a:srgbClr val="000000"/>
              </a:solidFill>
            </a:endParaRPr>
          </a:p>
        </p:txBody>
      </p:sp>
    </p:spTree>
    <p:extLst>
      <p:ext uri="{BB962C8B-B14F-4D97-AF65-F5344CB8AC3E}">
        <p14:creationId xmlns:p14="http://schemas.microsoft.com/office/powerpoint/2010/main" val="3609777518"/>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CCA3AC40-AD45-4743-BD22-780A19129DD4}" type="datetimeFigureOut">
              <a:rPr kumimoji="1" lang="ja-JP" altLang="en-US" smtClean="0"/>
              <a:pPr/>
              <a:t>2017/4/16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D11D00B-D5BC-4AF4-BF15-20F43169C916}" type="slidenum">
              <a:rPr kumimoji="1" lang="ja-JP" altLang="en-US" smtClean="0"/>
              <a:pPr/>
              <a:t>‹#›</a:t>
            </a:fld>
            <a:endParaRPr kumimoji="1" lang="ja-JP" altLang="en-US"/>
          </a:p>
        </p:txBody>
      </p:sp>
    </p:spTree>
    <p:extLst>
      <p:ext uri="{BB962C8B-B14F-4D97-AF65-F5344CB8AC3E}">
        <p14:creationId xmlns:p14="http://schemas.microsoft.com/office/powerpoint/2010/main" val="72145944"/>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CCA3AC40-AD45-4743-BD22-780A19129DD4}" type="datetimeFigureOut">
              <a:rPr kumimoji="1" lang="ja-JP" altLang="en-US" smtClean="0"/>
              <a:pPr/>
              <a:t>2017/4/16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FD11D00B-D5BC-4AF4-BF15-20F43169C916}" type="slidenum">
              <a:rPr kumimoji="1" lang="ja-JP" altLang="en-US" smtClean="0"/>
              <a:pPr/>
              <a:t>‹#›</a:t>
            </a:fld>
            <a:endParaRPr kumimoji="1" lang="ja-JP" altLang="en-US"/>
          </a:p>
        </p:txBody>
      </p:sp>
    </p:spTree>
    <p:extLst>
      <p:ext uri="{BB962C8B-B14F-4D97-AF65-F5344CB8AC3E}">
        <p14:creationId xmlns:p14="http://schemas.microsoft.com/office/powerpoint/2010/main" val="523568819"/>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CCA3AC40-AD45-4743-BD22-780A19129DD4}" type="datetimeFigureOut">
              <a:rPr kumimoji="1" lang="ja-JP" altLang="en-US" smtClean="0"/>
              <a:pPr/>
              <a:t>2017/4/16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D11D00B-D5BC-4AF4-BF15-20F43169C916}" type="slidenum">
              <a:rPr kumimoji="1" lang="ja-JP" altLang="en-US" smtClean="0"/>
              <a:pPr/>
              <a:t>‹#›</a:t>
            </a:fld>
            <a:endParaRPr kumimoji="1" lang="ja-JP" altLang="en-US"/>
          </a:p>
        </p:txBody>
      </p:sp>
    </p:spTree>
    <p:extLst>
      <p:ext uri="{BB962C8B-B14F-4D97-AF65-F5344CB8AC3E}">
        <p14:creationId xmlns:p14="http://schemas.microsoft.com/office/powerpoint/2010/main" val="2002023069"/>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39"/>
            <a:ext cx="27432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609600" y="274639"/>
            <a:ext cx="80264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CCA3AC40-AD45-4743-BD22-780A19129DD4}" type="datetimeFigureOut">
              <a:rPr kumimoji="1" lang="ja-JP" altLang="en-US" smtClean="0"/>
              <a:pPr/>
              <a:t>2017/4/16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FD11D00B-D5BC-4AF4-BF15-20F43169C916}" type="slidenum">
              <a:rPr kumimoji="1" lang="ja-JP" altLang="en-US" smtClean="0"/>
              <a:pPr/>
              <a:t>‹#›</a:t>
            </a:fld>
            <a:endParaRPr kumimoji="1" lang="ja-JP" altLang="en-US"/>
          </a:p>
        </p:txBody>
      </p:sp>
    </p:spTree>
    <p:extLst>
      <p:ext uri="{BB962C8B-B14F-4D97-AF65-F5344CB8AC3E}">
        <p14:creationId xmlns:p14="http://schemas.microsoft.com/office/powerpoint/2010/main" val="883218049"/>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title" preserve="1">
  <p:cSld name="タイトル スライド">
    <p:spTree>
      <p:nvGrpSpPr>
        <p:cNvPr id="1" name=""/>
        <p:cNvGrpSpPr/>
        <p:nvPr/>
      </p:nvGrpSpPr>
      <p:grpSpPr>
        <a:xfrm>
          <a:off x="0" y="0"/>
          <a:ext cx="0" cy="0"/>
          <a:chOff x="0" y="0"/>
          <a:chExt cx="0" cy="0"/>
        </a:xfrm>
      </p:grpSpPr>
      <p:sp>
        <p:nvSpPr>
          <p:cNvPr id="2" name="タイトル 1"/>
          <p:cNvSpPr>
            <a:spLocks noGrp="1"/>
          </p:cNvSpPr>
          <p:nvPr>
            <p:ph type="ctrTitle"/>
          </p:nvPr>
        </p:nvSpPr>
        <p:spPr>
          <a:xfrm>
            <a:off x="914400" y="2130426"/>
            <a:ext cx="10363200" cy="1470025"/>
          </a:xfrm>
        </p:spPr>
        <p:txBody>
          <a:bodyPr/>
          <a:lstStyle/>
          <a:p>
            <a:r>
              <a:rPr kumimoji="1" lang="ja-JP" altLang="en-US"/>
              <a:t>マスター タイトルの書式設定</a:t>
            </a:r>
          </a:p>
        </p:txBody>
      </p:sp>
      <p:sp>
        <p:nvSpPr>
          <p:cNvPr id="3" name="サブタイトル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kumimoji="1" lang="ja-JP" altLang="en-US"/>
              <a:t>マスター サブタイトルの書式設定</a:t>
            </a:r>
          </a:p>
        </p:txBody>
      </p:sp>
      <p:sp>
        <p:nvSpPr>
          <p:cNvPr id="4" name="日付プレースホルダー 3"/>
          <p:cNvSpPr>
            <a:spLocks noGrp="1"/>
          </p:cNvSpPr>
          <p:nvPr>
            <p:ph type="dt" sz="half" idx="10"/>
          </p:nvPr>
        </p:nvSpPr>
        <p:spPr/>
        <p:txBody>
          <a:bodyPr/>
          <a:lstStyle/>
          <a:p>
            <a:fld id="{D15AA19B-3E16-4A78-A952-D202EC5F5E84}" type="datetime1">
              <a:rPr kumimoji="1" lang="ja-JP" altLang="en-US" smtClean="0"/>
              <a:t>2017/4/16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7D21278-316D-4A2D-B785-7C728CD19C61}" type="slidenum">
              <a:rPr kumimoji="1" lang="ja-JP" altLang="en-US" smtClean="0"/>
              <a:t>‹#›</a:t>
            </a:fld>
            <a:endParaRPr kumimoji="1" lang="ja-JP" altLang="en-US"/>
          </a:p>
        </p:txBody>
      </p:sp>
    </p:spTree>
    <p:extLst>
      <p:ext uri="{BB962C8B-B14F-4D97-AF65-F5344CB8AC3E}">
        <p14:creationId xmlns:p14="http://schemas.microsoft.com/office/powerpoint/2010/main" val="1382380717"/>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obj" preserve="1">
  <p:cSld name="タイトルと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マスター タイトルの書式設定</a:t>
            </a:r>
          </a:p>
        </p:txBody>
      </p:sp>
      <p:sp>
        <p:nvSpPr>
          <p:cNvPr id="3" name="コンテンツ プレースホルダー 2"/>
          <p:cNvSpPr>
            <a:spLocks noGrp="1"/>
          </p:cNvSpPr>
          <p:nvPr>
            <p:ph idx="1"/>
          </p:nvPr>
        </p:nvSpPr>
        <p:spPr/>
        <p:txBody>
          <a:bodyPr/>
          <a:lstStyle>
            <a:lvl1pPr>
              <a:defRPr b="1">
                <a:solidFill>
                  <a:schemeClr val="tx1"/>
                </a:solidFill>
              </a:defRPr>
            </a:lvl1p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p:cNvSpPr>
            <a:spLocks noGrp="1"/>
          </p:cNvSpPr>
          <p:nvPr>
            <p:ph type="dt" sz="half" idx="10"/>
          </p:nvPr>
        </p:nvSpPr>
        <p:spPr/>
        <p:txBody>
          <a:bodyPr/>
          <a:lstStyle/>
          <a:p>
            <a:fld id="{0E69462A-5F68-4DCD-9941-4CB05891FEAF}" type="datetime1">
              <a:rPr kumimoji="1" lang="ja-JP" altLang="en-US" smtClean="0"/>
              <a:t>2017/4/16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7D21278-316D-4A2D-B785-7C728CD19C61}" type="slidenum">
              <a:rPr kumimoji="1" lang="ja-JP" altLang="en-US" smtClean="0"/>
              <a:t>‹#›</a:t>
            </a:fld>
            <a:endParaRPr kumimoji="1" lang="ja-JP" altLang="en-US"/>
          </a:p>
        </p:txBody>
      </p:sp>
    </p:spTree>
    <p:extLst>
      <p:ext uri="{BB962C8B-B14F-4D97-AF65-F5344CB8AC3E}">
        <p14:creationId xmlns:p14="http://schemas.microsoft.com/office/powerpoint/2010/main" val="902958605"/>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secHead" preserve="1">
  <p:cSld name="セクション見出し">
    <p:spTree>
      <p:nvGrpSpPr>
        <p:cNvPr id="1" name=""/>
        <p:cNvGrpSpPr/>
        <p:nvPr/>
      </p:nvGrpSpPr>
      <p:grpSpPr>
        <a:xfrm>
          <a:off x="0" y="0"/>
          <a:ext cx="0" cy="0"/>
          <a:chOff x="0" y="0"/>
          <a:chExt cx="0" cy="0"/>
        </a:xfrm>
      </p:grpSpPr>
      <p:sp>
        <p:nvSpPr>
          <p:cNvPr id="2" name="タイトル 1"/>
          <p:cNvSpPr>
            <a:spLocks noGrp="1"/>
          </p:cNvSpPr>
          <p:nvPr>
            <p:ph type="title"/>
          </p:nvPr>
        </p:nvSpPr>
        <p:spPr>
          <a:xfrm>
            <a:off x="963084" y="4406901"/>
            <a:ext cx="10363200" cy="1362075"/>
          </a:xfrm>
        </p:spPr>
        <p:txBody>
          <a:bodyPr anchor="t"/>
          <a:lstStyle>
            <a:lvl1pPr algn="l">
              <a:defRPr sz="4000" b="1" cap="all"/>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kumimoji="1" lang="ja-JP" altLang="en-US"/>
              <a:t>マスター テキストの書式設定</a:t>
            </a:r>
          </a:p>
        </p:txBody>
      </p:sp>
      <p:sp>
        <p:nvSpPr>
          <p:cNvPr id="4" name="日付プレースホルダー 3"/>
          <p:cNvSpPr>
            <a:spLocks noGrp="1"/>
          </p:cNvSpPr>
          <p:nvPr>
            <p:ph type="dt" sz="half" idx="10"/>
          </p:nvPr>
        </p:nvSpPr>
        <p:spPr/>
        <p:txBody>
          <a:bodyPr/>
          <a:lstStyle/>
          <a:p>
            <a:fld id="{B5E836CA-C4B6-4EF3-B055-BDD491803FF6}" type="datetime1">
              <a:rPr kumimoji="1" lang="ja-JP" altLang="en-US" smtClean="0"/>
              <a:t>2017/4/16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7D21278-316D-4A2D-B785-7C728CD19C61}" type="slidenum">
              <a:rPr kumimoji="1" lang="ja-JP" altLang="en-US" smtClean="0"/>
              <a:t>‹#›</a:t>
            </a:fld>
            <a:endParaRPr kumimoji="1" lang="ja-JP" altLang="en-US"/>
          </a:p>
        </p:txBody>
      </p:sp>
    </p:spTree>
    <p:extLst>
      <p:ext uri="{BB962C8B-B14F-4D97-AF65-F5344CB8AC3E}">
        <p14:creationId xmlns:p14="http://schemas.microsoft.com/office/powerpoint/2010/main" val="2850071173"/>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twoObj" preserve="1">
  <p:cSld name="2 つ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コンテンツ プレースホルダー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コンテンツ プレースホルダー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日付プレースホルダー 4"/>
          <p:cNvSpPr>
            <a:spLocks noGrp="1"/>
          </p:cNvSpPr>
          <p:nvPr>
            <p:ph type="dt" sz="half" idx="10"/>
          </p:nvPr>
        </p:nvSpPr>
        <p:spPr/>
        <p:txBody>
          <a:bodyPr/>
          <a:lstStyle/>
          <a:p>
            <a:fld id="{40710B86-9DBC-47A8-B742-4924402F6DC9}" type="datetime1">
              <a:rPr kumimoji="1" lang="ja-JP" altLang="en-US" smtClean="0"/>
              <a:t>2017/4/16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77D21278-316D-4A2D-B785-7C728CD19C61}" type="slidenum">
              <a:rPr kumimoji="1" lang="ja-JP" altLang="en-US" smtClean="0"/>
              <a:t>‹#›</a:t>
            </a:fld>
            <a:endParaRPr kumimoji="1" lang="ja-JP" altLang="en-US"/>
          </a:p>
        </p:txBody>
      </p:sp>
    </p:spTree>
    <p:extLst>
      <p:ext uri="{BB962C8B-B14F-4D97-AF65-F5344CB8AC3E}">
        <p14:creationId xmlns:p14="http://schemas.microsoft.com/office/powerpoint/2010/main" val="109295348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0" y="274638"/>
            <a:ext cx="10972800" cy="562074"/>
          </a:xfrm>
        </p:spPr>
        <p:txBody>
          <a:bodyPr>
            <a:normAutofit/>
          </a:bodyPr>
          <a:lstStyle>
            <a:lvl1pPr>
              <a:defRPr sz="2800"/>
            </a:lvl1pPr>
          </a:lstStyle>
          <a:p>
            <a:r>
              <a:rPr kumimoji="1" lang="ja-JP" altLang="en-US"/>
              <a:t>マスター タイトルの書式設定</a:t>
            </a:r>
          </a:p>
        </p:txBody>
      </p:sp>
      <p:sp>
        <p:nvSpPr>
          <p:cNvPr id="3" name="テキスト プレースホルダー 2"/>
          <p:cNvSpPr>
            <a:spLocks noGrp="1"/>
          </p:cNvSpPr>
          <p:nvPr>
            <p:ph type="body" idx="1"/>
          </p:nvPr>
        </p:nvSpPr>
        <p:spPr>
          <a:xfrm>
            <a:off x="609600" y="908720"/>
            <a:ext cx="5386917" cy="63976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dirty="0"/>
              <a:t>マスター テキストの書式設定</a:t>
            </a:r>
          </a:p>
        </p:txBody>
      </p:sp>
      <p:sp>
        <p:nvSpPr>
          <p:cNvPr id="4" name="コンテンツ プレースホルダー 3"/>
          <p:cNvSpPr>
            <a:spLocks noGrp="1"/>
          </p:cNvSpPr>
          <p:nvPr>
            <p:ph sz="half" idx="2"/>
          </p:nvPr>
        </p:nvSpPr>
        <p:spPr>
          <a:xfrm>
            <a:off x="609600" y="1548482"/>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5" name="テキスト プレースホルダー 4"/>
          <p:cNvSpPr>
            <a:spLocks noGrp="1"/>
          </p:cNvSpPr>
          <p:nvPr>
            <p:ph type="body" sz="quarter" idx="3"/>
          </p:nvPr>
        </p:nvSpPr>
        <p:spPr>
          <a:xfrm>
            <a:off x="6193368" y="908720"/>
            <a:ext cx="5389033" cy="639762"/>
          </a:xfrm>
        </p:spPr>
        <p:txBody>
          <a:bodyPr anchor="b">
            <a:normAutofit/>
          </a:bodyPr>
          <a:lstStyle>
            <a:lvl1pPr marL="0" indent="0">
              <a:buNone/>
              <a:defRPr sz="18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kumimoji="1" lang="ja-JP" altLang="en-US"/>
              <a:t>マスター テキストの書式設定</a:t>
            </a:r>
          </a:p>
        </p:txBody>
      </p:sp>
      <p:sp>
        <p:nvSpPr>
          <p:cNvPr id="6" name="コンテンツ プレースホルダー 5"/>
          <p:cNvSpPr>
            <a:spLocks noGrp="1"/>
          </p:cNvSpPr>
          <p:nvPr>
            <p:ph sz="quarter" idx="4"/>
          </p:nvPr>
        </p:nvSpPr>
        <p:spPr>
          <a:xfrm>
            <a:off x="6193368" y="1548482"/>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7" name="日付プレースホルダー 6"/>
          <p:cNvSpPr>
            <a:spLocks noGrp="1"/>
          </p:cNvSpPr>
          <p:nvPr>
            <p:ph type="dt" sz="half" idx="10"/>
          </p:nvPr>
        </p:nvSpPr>
        <p:spPr/>
        <p:txBody>
          <a:bodyPr/>
          <a:lstStyle/>
          <a:p>
            <a:fld id="{30434ADA-1C3C-4181-A9FC-D7CB9004E1BE}" type="datetime1">
              <a:rPr kumimoji="1" lang="ja-JP" altLang="en-US" smtClean="0"/>
              <a:t>2017/4/16</a:t>
            </a:fld>
            <a:endParaRPr kumimoji="1" lang="ja-JP" altLang="en-US"/>
          </a:p>
        </p:txBody>
      </p:sp>
      <p:sp>
        <p:nvSpPr>
          <p:cNvPr id="8" name="フッター プレースホルダー 7"/>
          <p:cNvSpPr>
            <a:spLocks noGrp="1"/>
          </p:cNvSpPr>
          <p:nvPr>
            <p:ph type="ftr" sz="quarter" idx="11"/>
          </p:nvPr>
        </p:nvSpPr>
        <p:spPr/>
        <p:txBody>
          <a:bodyPr/>
          <a:lstStyle/>
          <a:p>
            <a:endParaRPr kumimoji="1" lang="ja-JP" altLang="en-US"/>
          </a:p>
        </p:txBody>
      </p:sp>
      <p:sp>
        <p:nvSpPr>
          <p:cNvPr id="9" name="スライド番号プレースホルダー 8"/>
          <p:cNvSpPr>
            <a:spLocks noGrp="1"/>
          </p:cNvSpPr>
          <p:nvPr>
            <p:ph type="sldNum" sz="quarter" idx="12"/>
          </p:nvPr>
        </p:nvSpPr>
        <p:spPr/>
        <p:txBody>
          <a:bodyPr/>
          <a:lstStyle/>
          <a:p>
            <a:fld id="{77D21278-316D-4A2D-B785-7C728CD19C61}" type="slidenum">
              <a:rPr kumimoji="1" lang="ja-JP" altLang="en-US" smtClean="0"/>
              <a:t>‹#›</a:t>
            </a:fld>
            <a:endParaRPr kumimoji="1" lang="ja-JP" altLang="en-US"/>
          </a:p>
        </p:txBody>
      </p:sp>
    </p:spTree>
    <p:extLst>
      <p:ext uri="{BB962C8B-B14F-4D97-AF65-F5344CB8AC3E}">
        <p14:creationId xmlns:p14="http://schemas.microsoft.com/office/powerpoint/2010/main" val="3622756215"/>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日付プレースホルダー 2"/>
          <p:cNvSpPr>
            <a:spLocks noGrp="1"/>
          </p:cNvSpPr>
          <p:nvPr>
            <p:ph type="dt" sz="half" idx="10"/>
          </p:nvPr>
        </p:nvSpPr>
        <p:spPr/>
        <p:txBody>
          <a:bodyPr/>
          <a:lstStyle/>
          <a:p>
            <a:fld id="{E561A824-FACD-4042-950E-30CA73900ACA}" type="datetime1">
              <a:rPr kumimoji="1" lang="ja-JP" altLang="en-US" smtClean="0"/>
              <a:t>2017/4/16</a:t>
            </a:fld>
            <a:endParaRPr kumimoji="1" lang="ja-JP" altLang="en-US"/>
          </a:p>
        </p:txBody>
      </p:sp>
      <p:sp>
        <p:nvSpPr>
          <p:cNvPr id="4" name="フッター プレースホルダー 3"/>
          <p:cNvSpPr>
            <a:spLocks noGrp="1"/>
          </p:cNvSpPr>
          <p:nvPr>
            <p:ph type="ftr" sz="quarter" idx="11"/>
          </p:nvPr>
        </p:nvSpPr>
        <p:spPr/>
        <p:txBody>
          <a:bodyPr/>
          <a:lstStyle/>
          <a:p>
            <a:endParaRPr kumimoji="1" lang="ja-JP" altLang="en-US"/>
          </a:p>
        </p:txBody>
      </p:sp>
      <p:sp>
        <p:nvSpPr>
          <p:cNvPr id="5" name="スライド番号プレースホルダー 4"/>
          <p:cNvSpPr>
            <a:spLocks noGrp="1"/>
          </p:cNvSpPr>
          <p:nvPr>
            <p:ph type="sldNum" sz="quarter" idx="12"/>
          </p:nvPr>
        </p:nvSpPr>
        <p:spPr/>
        <p:txBody>
          <a:bodyPr/>
          <a:lstStyle/>
          <a:p>
            <a:fld id="{77D21278-316D-4A2D-B785-7C728CD19C61}" type="slidenum">
              <a:rPr kumimoji="1" lang="ja-JP" altLang="en-US" smtClean="0"/>
              <a:t>‹#›</a:t>
            </a:fld>
            <a:endParaRPr kumimoji="1" lang="ja-JP" altLang="en-US"/>
          </a:p>
        </p:txBody>
      </p:sp>
    </p:spTree>
    <p:extLst>
      <p:ext uri="{BB962C8B-B14F-4D97-AF65-F5344CB8AC3E}">
        <p14:creationId xmlns:p14="http://schemas.microsoft.com/office/powerpoint/2010/main" val="958705472"/>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較">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lvl1pPr>
              <a:defRPr/>
            </a:lvl1pPr>
          </a:lstStyle>
          <a:p>
            <a:r>
              <a:rPr lang="ja-JP" altLang="en-US"/>
              <a:t>マスター タイトルの書式設定</a:t>
            </a:r>
          </a:p>
        </p:txBody>
      </p:sp>
      <p:sp>
        <p:nvSpPr>
          <p:cNvPr id="3" name="テキスト プレースホルダ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4" name="コンテンツ プレースホルダ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5" name="テキスト プレースホルダ 4"/>
          <p:cNvSpPr>
            <a:spLocks noGrp="1"/>
          </p:cNvSpPr>
          <p:nvPr>
            <p:ph type="body" sz="quarter" idx="3"/>
          </p:nvPr>
        </p:nvSpPr>
        <p:spPr>
          <a:xfrm>
            <a:off x="6193400"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ja-JP" altLang="en-US"/>
              <a:t>マスター テキストの書式設定</a:t>
            </a:r>
          </a:p>
        </p:txBody>
      </p:sp>
      <p:sp>
        <p:nvSpPr>
          <p:cNvPr id="6" name="コンテンツ プレースホルダ 5"/>
          <p:cNvSpPr>
            <a:spLocks noGrp="1"/>
          </p:cNvSpPr>
          <p:nvPr>
            <p:ph sz="quarter" idx="4"/>
          </p:nvPr>
        </p:nvSpPr>
        <p:spPr>
          <a:xfrm>
            <a:off x="6193400"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7" name="日付プレースホルダ 6"/>
          <p:cNvSpPr>
            <a:spLocks noGrp="1"/>
          </p:cNvSpPr>
          <p:nvPr>
            <p:ph type="dt" sz="half" idx="10"/>
          </p:nvPr>
        </p:nvSpPr>
        <p:spPr/>
        <p:txBody>
          <a:bodyPr/>
          <a:lstStyle>
            <a:lvl1pPr>
              <a:defRPr/>
            </a:lvl1pPr>
          </a:lstStyle>
          <a:p>
            <a:fld id="{49937A67-883D-4AC0-80E1-B340B1241A85}" type="datetimeFigureOut">
              <a:rPr lang="ja-JP" altLang="en-US" smtClean="0">
                <a:solidFill>
                  <a:srgbClr val="000000"/>
                </a:solidFill>
              </a:rPr>
              <a:pPr/>
              <a:t>2017/4/16</a:t>
            </a:fld>
            <a:endParaRPr lang="ja-JP" altLang="en-US" dirty="0">
              <a:solidFill>
                <a:srgbClr val="000000"/>
              </a:solidFill>
            </a:endParaRPr>
          </a:p>
        </p:txBody>
      </p:sp>
      <p:sp>
        <p:nvSpPr>
          <p:cNvPr id="8" name="フッター プレースホルダ 7"/>
          <p:cNvSpPr>
            <a:spLocks noGrp="1"/>
          </p:cNvSpPr>
          <p:nvPr>
            <p:ph type="ftr" sz="quarter" idx="11"/>
          </p:nvPr>
        </p:nvSpPr>
        <p:spPr/>
        <p:txBody>
          <a:bodyPr/>
          <a:lstStyle>
            <a:lvl1pPr>
              <a:defRPr/>
            </a:lvl1pPr>
          </a:lstStyle>
          <a:p>
            <a:endParaRPr lang="ja-JP" altLang="en-US" dirty="0"/>
          </a:p>
        </p:txBody>
      </p:sp>
      <p:sp>
        <p:nvSpPr>
          <p:cNvPr id="9" name="スライド番号プレースホルダ 8"/>
          <p:cNvSpPr>
            <a:spLocks noGrp="1"/>
          </p:cNvSpPr>
          <p:nvPr>
            <p:ph type="sldNum" sz="quarter" idx="12"/>
          </p:nvPr>
        </p:nvSpPr>
        <p:spPr/>
        <p:txBody>
          <a:bodyPr/>
          <a:lstStyle>
            <a:lvl1pPr>
              <a:defRPr/>
            </a:lvl1pPr>
          </a:lstStyle>
          <a:p>
            <a:fld id="{E111BC9A-1748-4F63-9296-C9079944D036}" type="slidenum">
              <a:rPr lang="ja-JP" altLang="en-US" smtClean="0">
                <a:solidFill>
                  <a:srgbClr val="000000"/>
                </a:solidFill>
              </a:rPr>
              <a:pPr/>
              <a:t>‹#›</a:t>
            </a:fld>
            <a:endParaRPr lang="ja-JP" altLang="en-US" dirty="0">
              <a:solidFill>
                <a:srgbClr val="000000"/>
              </a:solidFill>
            </a:endParaRPr>
          </a:p>
        </p:txBody>
      </p:sp>
    </p:spTree>
    <p:extLst>
      <p:ext uri="{BB962C8B-B14F-4D97-AF65-F5344CB8AC3E}">
        <p14:creationId xmlns:p14="http://schemas.microsoft.com/office/powerpoint/2010/main" val="2019828663"/>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ー 1"/>
          <p:cNvSpPr>
            <a:spLocks noGrp="1"/>
          </p:cNvSpPr>
          <p:nvPr>
            <p:ph type="dt" sz="half" idx="10"/>
          </p:nvPr>
        </p:nvSpPr>
        <p:spPr/>
        <p:txBody>
          <a:bodyPr/>
          <a:lstStyle/>
          <a:p>
            <a:fld id="{F9BCB975-E02B-4567-A8D0-07A86B7B88E1}" type="datetime1">
              <a:rPr kumimoji="1" lang="ja-JP" altLang="en-US" smtClean="0"/>
              <a:t>2017/4/16</a:t>
            </a:fld>
            <a:endParaRPr kumimoji="1" lang="ja-JP" altLang="en-US"/>
          </a:p>
        </p:txBody>
      </p:sp>
      <p:sp>
        <p:nvSpPr>
          <p:cNvPr id="3" name="フッター プレースホルダー 2"/>
          <p:cNvSpPr>
            <a:spLocks noGrp="1"/>
          </p:cNvSpPr>
          <p:nvPr>
            <p:ph type="ftr" sz="quarter" idx="11"/>
          </p:nvPr>
        </p:nvSpPr>
        <p:spPr/>
        <p:txBody>
          <a:bodyPr/>
          <a:lstStyle/>
          <a:p>
            <a:endParaRPr kumimoji="1" lang="ja-JP" altLang="en-US"/>
          </a:p>
        </p:txBody>
      </p:sp>
      <p:sp>
        <p:nvSpPr>
          <p:cNvPr id="4" name="スライド番号プレースホルダー 3"/>
          <p:cNvSpPr>
            <a:spLocks noGrp="1"/>
          </p:cNvSpPr>
          <p:nvPr>
            <p:ph type="sldNum" sz="quarter" idx="12"/>
          </p:nvPr>
        </p:nvSpPr>
        <p:spPr/>
        <p:txBody>
          <a:bodyPr/>
          <a:lstStyle/>
          <a:p>
            <a:fld id="{77D21278-316D-4A2D-B785-7C728CD19C61}" type="slidenum">
              <a:rPr kumimoji="1" lang="ja-JP" altLang="en-US" smtClean="0"/>
              <a:t>‹#›</a:t>
            </a:fld>
            <a:endParaRPr kumimoji="1" lang="ja-JP" altLang="en-US"/>
          </a:p>
        </p:txBody>
      </p:sp>
    </p:spTree>
    <p:extLst>
      <p:ext uri="{BB962C8B-B14F-4D97-AF65-F5344CB8AC3E}">
        <p14:creationId xmlns:p14="http://schemas.microsoft.com/office/powerpoint/2010/main" val="2745685927"/>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objTx" preserve="1">
  <p:cSld name="タイトル付きの&#10;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1" y="273050"/>
            <a:ext cx="4011084" cy="1162050"/>
          </a:xfrm>
        </p:spPr>
        <p:txBody>
          <a:bodyPr anchor="b"/>
          <a:lstStyle>
            <a:lvl1pPr algn="l">
              <a:defRPr sz="2000" b="1"/>
            </a:lvl1pPr>
          </a:lstStyle>
          <a:p>
            <a:r>
              <a:rPr kumimoji="1" lang="ja-JP" altLang="en-US"/>
              <a:t>マスター タイトルの書式設定</a:t>
            </a:r>
          </a:p>
        </p:txBody>
      </p:sp>
      <p:sp>
        <p:nvSpPr>
          <p:cNvPr id="3" name="コンテンツ プレースホルダー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テキスト プレースホルダー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AB7157EA-66B0-4A25-973D-E27152132A82}" type="datetime1">
              <a:rPr kumimoji="1" lang="ja-JP" altLang="en-US" smtClean="0"/>
              <a:t>2017/4/16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77D21278-316D-4A2D-B785-7C728CD19C61}" type="slidenum">
              <a:rPr kumimoji="1" lang="ja-JP" altLang="en-US" smtClean="0"/>
              <a:t>‹#›</a:t>
            </a:fld>
            <a:endParaRPr kumimoji="1" lang="ja-JP" altLang="en-US"/>
          </a:p>
        </p:txBody>
      </p:sp>
    </p:spTree>
    <p:extLst>
      <p:ext uri="{BB962C8B-B14F-4D97-AF65-F5344CB8AC3E}">
        <p14:creationId xmlns:p14="http://schemas.microsoft.com/office/powerpoint/2010/main" val="1120938636"/>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kumimoji="1" lang="ja-JP" altLang="en-US"/>
              <a:t>マスター タイトルの書式設定</a:t>
            </a:r>
          </a:p>
        </p:txBody>
      </p:sp>
      <p:sp>
        <p:nvSpPr>
          <p:cNvPr id="3" name="図プレースホルダー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endParaRPr kumimoji="1" lang="ja-JP" altLang="en-US"/>
          </a:p>
        </p:txBody>
      </p:sp>
      <p:sp>
        <p:nvSpPr>
          <p:cNvPr id="4" name="テキスト プレースホルダー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kumimoji="1" lang="ja-JP" altLang="en-US"/>
              <a:t>マスター テキストの書式設定</a:t>
            </a:r>
          </a:p>
        </p:txBody>
      </p:sp>
      <p:sp>
        <p:nvSpPr>
          <p:cNvPr id="5" name="日付プレースホルダー 4"/>
          <p:cNvSpPr>
            <a:spLocks noGrp="1"/>
          </p:cNvSpPr>
          <p:nvPr>
            <p:ph type="dt" sz="half" idx="10"/>
          </p:nvPr>
        </p:nvSpPr>
        <p:spPr/>
        <p:txBody>
          <a:bodyPr/>
          <a:lstStyle/>
          <a:p>
            <a:fld id="{48C2EF50-8A1F-4C23-9283-EE95FD4015E1}" type="datetime1">
              <a:rPr kumimoji="1" lang="ja-JP" altLang="en-US" smtClean="0"/>
              <a:t>2017/4/16</a:t>
            </a:fld>
            <a:endParaRPr kumimoji="1" lang="ja-JP" altLang="en-US"/>
          </a:p>
        </p:txBody>
      </p:sp>
      <p:sp>
        <p:nvSpPr>
          <p:cNvPr id="6" name="フッター プレースホルダー 5"/>
          <p:cNvSpPr>
            <a:spLocks noGrp="1"/>
          </p:cNvSpPr>
          <p:nvPr>
            <p:ph type="ftr" sz="quarter" idx="11"/>
          </p:nvPr>
        </p:nvSpPr>
        <p:spPr/>
        <p:txBody>
          <a:bodyPr/>
          <a:lstStyle/>
          <a:p>
            <a:endParaRPr kumimoji="1" lang="ja-JP" altLang="en-US"/>
          </a:p>
        </p:txBody>
      </p:sp>
      <p:sp>
        <p:nvSpPr>
          <p:cNvPr id="7" name="スライド番号プレースホルダー 6"/>
          <p:cNvSpPr>
            <a:spLocks noGrp="1"/>
          </p:cNvSpPr>
          <p:nvPr>
            <p:ph type="sldNum" sz="quarter" idx="12"/>
          </p:nvPr>
        </p:nvSpPr>
        <p:spPr/>
        <p:txBody>
          <a:bodyPr/>
          <a:lstStyle/>
          <a:p>
            <a:fld id="{77D21278-316D-4A2D-B785-7C728CD19C61}" type="slidenum">
              <a:rPr kumimoji="1" lang="ja-JP" altLang="en-US" smtClean="0"/>
              <a:t>‹#›</a:t>
            </a:fld>
            <a:endParaRPr kumimoji="1" lang="ja-JP" altLang="en-US"/>
          </a:p>
        </p:txBody>
      </p:sp>
    </p:spTree>
    <p:extLst>
      <p:ext uri="{BB962C8B-B14F-4D97-AF65-F5344CB8AC3E}">
        <p14:creationId xmlns:p14="http://schemas.microsoft.com/office/powerpoint/2010/main" val="2587424595"/>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vertTx" preserve="1">
  <p:cSld name="タイトルと&#10;縦書きテキスト">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76DE677C-3A5D-4234-9D5E-D005F2CAF999}" type="datetime1">
              <a:rPr kumimoji="1" lang="ja-JP" altLang="en-US" smtClean="0"/>
              <a:t>2017/4/16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7D21278-316D-4A2D-B785-7C728CD19C61}" type="slidenum">
              <a:rPr kumimoji="1" lang="ja-JP" altLang="en-US" smtClean="0"/>
              <a:t>‹#›</a:t>
            </a:fld>
            <a:endParaRPr kumimoji="1" lang="ja-JP" altLang="en-US"/>
          </a:p>
        </p:txBody>
      </p:sp>
    </p:spTree>
    <p:extLst>
      <p:ext uri="{BB962C8B-B14F-4D97-AF65-F5344CB8AC3E}">
        <p14:creationId xmlns:p14="http://schemas.microsoft.com/office/powerpoint/2010/main" val="1949228700"/>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itleAndTx" preserve="1">
  <p:cSld name="縦書きタイトルと&#10;縦書きテキスト">
    <p:spTree>
      <p:nvGrpSpPr>
        <p:cNvPr id="1" name=""/>
        <p:cNvGrpSpPr/>
        <p:nvPr/>
      </p:nvGrpSpPr>
      <p:grpSpPr>
        <a:xfrm>
          <a:off x="0" y="0"/>
          <a:ext cx="0" cy="0"/>
          <a:chOff x="0" y="0"/>
          <a:chExt cx="0" cy="0"/>
        </a:xfrm>
      </p:grpSpPr>
      <p:sp>
        <p:nvSpPr>
          <p:cNvPr id="2" name="縦書きタイトル 1"/>
          <p:cNvSpPr>
            <a:spLocks noGrp="1"/>
          </p:cNvSpPr>
          <p:nvPr>
            <p:ph type="title" orient="vert"/>
          </p:nvPr>
        </p:nvSpPr>
        <p:spPr>
          <a:xfrm>
            <a:off x="8839200" y="274639"/>
            <a:ext cx="2743200" cy="5851525"/>
          </a:xfrm>
        </p:spPr>
        <p:txBody>
          <a:bodyPr vert="eaVert"/>
          <a:lstStyle/>
          <a:p>
            <a:r>
              <a:rPr kumimoji="1" lang="ja-JP" altLang="en-US"/>
              <a:t>マスター タイトルの書式設定</a:t>
            </a:r>
          </a:p>
        </p:txBody>
      </p:sp>
      <p:sp>
        <p:nvSpPr>
          <p:cNvPr id="3" name="縦書きテキスト プレースホルダー 2"/>
          <p:cNvSpPr>
            <a:spLocks noGrp="1"/>
          </p:cNvSpPr>
          <p:nvPr>
            <p:ph type="body" orient="vert" idx="1"/>
          </p:nvPr>
        </p:nvSpPr>
        <p:spPr>
          <a:xfrm>
            <a:off x="609600" y="274639"/>
            <a:ext cx="8026400" cy="5851525"/>
          </a:xfrm>
        </p:spPr>
        <p:txBody>
          <a:bodyPr vert="eaVert"/>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10"/>
          </p:nvPr>
        </p:nvSpPr>
        <p:spPr/>
        <p:txBody>
          <a:bodyPr/>
          <a:lstStyle/>
          <a:p>
            <a:fld id="{C920E13F-3195-4305-BCAB-2CBBEC0428B3}" type="datetime1">
              <a:rPr kumimoji="1" lang="ja-JP" altLang="en-US" smtClean="0"/>
              <a:t>2017/4/16</a:t>
            </a:fld>
            <a:endParaRPr kumimoji="1" lang="ja-JP" altLang="en-US"/>
          </a:p>
        </p:txBody>
      </p:sp>
      <p:sp>
        <p:nvSpPr>
          <p:cNvPr id="5" name="フッター プレースホルダー 4"/>
          <p:cNvSpPr>
            <a:spLocks noGrp="1"/>
          </p:cNvSpPr>
          <p:nvPr>
            <p:ph type="ftr" sz="quarter" idx="11"/>
          </p:nvPr>
        </p:nvSpPr>
        <p:spPr/>
        <p:txBody>
          <a:bodyPr/>
          <a:lstStyle/>
          <a:p>
            <a:endParaRPr kumimoji="1" lang="ja-JP" altLang="en-US"/>
          </a:p>
        </p:txBody>
      </p:sp>
      <p:sp>
        <p:nvSpPr>
          <p:cNvPr id="6" name="スライド番号プレースホルダー 5"/>
          <p:cNvSpPr>
            <a:spLocks noGrp="1"/>
          </p:cNvSpPr>
          <p:nvPr>
            <p:ph type="sldNum" sz="quarter" idx="12"/>
          </p:nvPr>
        </p:nvSpPr>
        <p:spPr/>
        <p:txBody>
          <a:bodyPr/>
          <a:lstStyle/>
          <a:p>
            <a:fld id="{77D21278-316D-4A2D-B785-7C728CD19C61}" type="slidenum">
              <a:rPr kumimoji="1" lang="ja-JP" altLang="en-US" smtClean="0"/>
              <a:t>‹#›</a:t>
            </a:fld>
            <a:endParaRPr kumimoji="1" lang="ja-JP" altLang="en-US"/>
          </a:p>
        </p:txBody>
      </p:sp>
    </p:spTree>
    <p:extLst>
      <p:ext uri="{BB962C8B-B14F-4D97-AF65-F5344CB8AC3E}">
        <p14:creationId xmlns:p14="http://schemas.microsoft.com/office/powerpoint/2010/main" val="110314375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タイトルのみ">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a:t>マスター タイトルの書式設定</a:t>
            </a:r>
          </a:p>
        </p:txBody>
      </p:sp>
      <p:sp>
        <p:nvSpPr>
          <p:cNvPr id="3" name="日付プレースホルダ 2"/>
          <p:cNvSpPr>
            <a:spLocks noGrp="1"/>
          </p:cNvSpPr>
          <p:nvPr>
            <p:ph type="dt" sz="half" idx="10"/>
          </p:nvPr>
        </p:nvSpPr>
        <p:spPr/>
        <p:txBody>
          <a:bodyPr/>
          <a:lstStyle>
            <a:lvl1pPr>
              <a:defRPr/>
            </a:lvl1pPr>
          </a:lstStyle>
          <a:p>
            <a:fld id="{49937A67-883D-4AC0-80E1-B340B1241A85}" type="datetimeFigureOut">
              <a:rPr lang="ja-JP" altLang="en-US" smtClean="0">
                <a:solidFill>
                  <a:srgbClr val="000000"/>
                </a:solidFill>
              </a:rPr>
              <a:pPr/>
              <a:t>2017/4/16</a:t>
            </a:fld>
            <a:endParaRPr lang="ja-JP" altLang="en-US" dirty="0">
              <a:solidFill>
                <a:srgbClr val="000000"/>
              </a:solidFill>
            </a:endParaRPr>
          </a:p>
        </p:txBody>
      </p:sp>
      <p:sp>
        <p:nvSpPr>
          <p:cNvPr id="4" name="フッター プレースホルダ 3"/>
          <p:cNvSpPr>
            <a:spLocks noGrp="1"/>
          </p:cNvSpPr>
          <p:nvPr>
            <p:ph type="ftr" sz="quarter" idx="11"/>
          </p:nvPr>
        </p:nvSpPr>
        <p:spPr/>
        <p:txBody>
          <a:bodyPr/>
          <a:lstStyle>
            <a:lvl1pPr>
              <a:defRPr/>
            </a:lvl1pPr>
          </a:lstStyle>
          <a:p>
            <a:endParaRPr lang="ja-JP" altLang="en-US" dirty="0"/>
          </a:p>
        </p:txBody>
      </p:sp>
      <p:sp>
        <p:nvSpPr>
          <p:cNvPr id="5" name="スライド番号プレースホルダ 4"/>
          <p:cNvSpPr>
            <a:spLocks noGrp="1"/>
          </p:cNvSpPr>
          <p:nvPr>
            <p:ph type="sldNum" sz="quarter" idx="12"/>
          </p:nvPr>
        </p:nvSpPr>
        <p:spPr/>
        <p:txBody>
          <a:bodyPr/>
          <a:lstStyle>
            <a:lvl1pPr>
              <a:defRPr/>
            </a:lvl1pPr>
          </a:lstStyle>
          <a:p>
            <a:fld id="{E111BC9A-1748-4F63-9296-C9079944D036}" type="slidenum">
              <a:rPr lang="ja-JP" altLang="en-US" smtClean="0">
                <a:solidFill>
                  <a:srgbClr val="000000"/>
                </a:solidFill>
              </a:rPr>
              <a:pPr/>
              <a:t>‹#›</a:t>
            </a:fld>
            <a:endParaRPr lang="ja-JP" altLang="en-US" dirty="0">
              <a:solidFill>
                <a:srgbClr val="000000"/>
              </a:solidFill>
            </a:endParaRPr>
          </a:p>
        </p:txBody>
      </p:sp>
    </p:spTree>
    <p:extLst>
      <p:ext uri="{BB962C8B-B14F-4D97-AF65-F5344CB8AC3E}">
        <p14:creationId xmlns:p14="http://schemas.microsoft.com/office/powerpoint/2010/main" val="4151740418"/>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白紙">
    <p:spTree>
      <p:nvGrpSpPr>
        <p:cNvPr id="1" name=""/>
        <p:cNvGrpSpPr/>
        <p:nvPr/>
      </p:nvGrpSpPr>
      <p:grpSpPr>
        <a:xfrm>
          <a:off x="0" y="0"/>
          <a:ext cx="0" cy="0"/>
          <a:chOff x="0" y="0"/>
          <a:chExt cx="0" cy="0"/>
        </a:xfrm>
      </p:grpSpPr>
      <p:sp>
        <p:nvSpPr>
          <p:cNvPr id="2" name="日付プレースホルダ 1"/>
          <p:cNvSpPr>
            <a:spLocks noGrp="1"/>
          </p:cNvSpPr>
          <p:nvPr>
            <p:ph type="dt" sz="half" idx="10"/>
          </p:nvPr>
        </p:nvSpPr>
        <p:spPr/>
        <p:txBody>
          <a:bodyPr/>
          <a:lstStyle>
            <a:lvl1pPr>
              <a:defRPr/>
            </a:lvl1pPr>
          </a:lstStyle>
          <a:p>
            <a:fld id="{49937A67-883D-4AC0-80E1-B340B1241A85}" type="datetimeFigureOut">
              <a:rPr lang="ja-JP" altLang="en-US" smtClean="0">
                <a:solidFill>
                  <a:srgbClr val="000000"/>
                </a:solidFill>
              </a:rPr>
              <a:pPr/>
              <a:t>2017/4/16</a:t>
            </a:fld>
            <a:endParaRPr lang="ja-JP" altLang="en-US" dirty="0">
              <a:solidFill>
                <a:srgbClr val="000000"/>
              </a:solidFill>
            </a:endParaRPr>
          </a:p>
        </p:txBody>
      </p:sp>
      <p:sp>
        <p:nvSpPr>
          <p:cNvPr id="3" name="フッター プレースホルダ 2"/>
          <p:cNvSpPr>
            <a:spLocks noGrp="1"/>
          </p:cNvSpPr>
          <p:nvPr>
            <p:ph type="ftr" sz="quarter" idx="11"/>
          </p:nvPr>
        </p:nvSpPr>
        <p:spPr/>
        <p:txBody>
          <a:bodyPr/>
          <a:lstStyle>
            <a:lvl1pPr>
              <a:defRPr/>
            </a:lvl1pPr>
          </a:lstStyle>
          <a:p>
            <a:endParaRPr lang="ja-JP" altLang="en-US" dirty="0"/>
          </a:p>
        </p:txBody>
      </p:sp>
      <p:sp>
        <p:nvSpPr>
          <p:cNvPr id="4" name="スライド番号プレースホルダ 3"/>
          <p:cNvSpPr>
            <a:spLocks noGrp="1"/>
          </p:cNvSpPr>
          <p:nvPr>
            <p:ph type="sldNum" sz="quarter" idx="12"/>
          </p:nvPr>
        </p:nvSpPr>
        <p:spPr/>
        <p:txBody>
          <a:bodyPr/>
          <a:lstStyle>
            <a:lvl1pPr>
              <a:defRPr/>
            </a:lvl1pPr>
          </a:lstStyle>
          <a:p>
            <a:fld id="{E111BC9A-1748-4F63-9296-C9079944D036}" type="slidenum">
              <a:rPr lang="ja-JP" altLang="en-US" smtClean="0">
                <a:solidFill>
                  <a:srgbClr val="000000"/>
                </a:solidFill>
              </a:rPr>
              <a:pPr/>
              <a:t>‹#›</a:t>
            </a:fld>
            <a:endParaRPr lang="ja-JP" altLang="en-US" dirty="0">
              <a:solidFill>
                <a:srgbClr val="000000"/>
              </a:solidFill>
            </a:endParaRPr>
          </a:p>
        </p:txBody>
      </p:sp>
    </p:spTree>
    <p:extLst>
      <p:ext uri="{BB962C8B-B14F-4D97-AF65-F5344CB8AC3E}">
        <p14:creationId xmlns:p14="http://schemas.microsoft.com/office/powerpoint/2010/main" val="305402343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タイトル付きのコンテンツ">
    <p:spTree>
      <p:nvGrpSpPr>
        <p:cNvPr id="1" name=""/>
        <p:cNvGrpSpPr/>
        <p:nvPr/>
      </p:nvGrpSpPr>
      <p:grpSpPr>
        <a:xfrm>
          <a:off x="0" y="0"/>
          <a:ext cx="0" cy="0"/>
          <a:chOff x="0" y="0"/>
          <a:chExt cx="0" cy="0"/>
        </a:xfrm>
      </p:grpSpPr>
      <p:sp>
        <p:nvSpPr>
          <p:cNvPr id="2" name="タイトル 1"/>
          <p:cNvSpPr>
            <a:spLocks noGrp="1"/>
          </p:cNvSpPr>
          <p:nvPr>
            <p:ph type="title"/>
          </p:nvPr>
        </p:nvSpPr>
        <p:spPr>
          <a:xfrm>
            <a:off x="609603" y="273050"/>
            <a:ext cx="4011084" cy="1162050"/>
          </a:xfrm>
        </p:spPr>
        <p:txBody>
          <a:bodyPr anchor="b"/>
          <a:lstStyle>
            <a:lvl1pPr algn="l">
              <a:defRPr sz="2000" b="1"/>
            </a:lvl1pPr>
          </a:lstStyle>
          <a:p>
            <a:r>
              <a:rPr lang="ja-JP" altLang="en-US"/>
              <a:t>マスター タイトルの書式設定</a:t>
            </a:r>
          </a:p>
        </p:txBody>
      </p:sp>
      <p:sp>
        <p:nvSpPr>
          <p:cNvPr id="3" name="コンテンツ プレースホルダ 2"/>
          <p:cNvSpPr>
            <a:spLocks noGrp="1"/>
          </p:cNvSpPr>
          <p:nvPr>
            <p:ph idx="1"/>
          </p:nvPr>
        </p:nvSpPr>
        <p:spPr>
          <a:xfrm>
            <a:off x="4766733" y="273099"/>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ja-JP" altLang="en-US"/>
              <a:t>マスター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4" name="テキスト プレースホルダ 3"/>
          <p:cNvSpPr>
            <a:spLocks noGrp="1"/>
          </p:cNvSpPr>
          <p:nvPr>
            <p:ph type="body" sz="half" idx="2"/>
          </p:nvPr>
        </p:nvSpPr>
        <p:spPr>
          <a:xfrm>
            <a:off x="609603" y="1435103"/>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 4"/>
          <p:cNvSpPr>
            <a:spLocks noGrp="1"/>
          </p:cNvSpPr>
          <p:nvPr>
            <p:ph type="dt" sz="half" idx="10"/>
          </p:nvPr>
        </p:nvSpPr>
        <p:spPr/>
        <p:txBody>
          <a:bodyPr/>
          <a:lstStyle>
            <a:lvl1pPr>
              <a:defRPr/>
            </a:lvl1pPr>
          </a:lstStyle>
          <a:p>
            <a:fld id="{7D3C2220-26EF-4C6E-9F0E-DAF12970784A}" type="datetimeFigureOut">
              <a:rPr lang="ja-JP" altLang="en-US" smtClean="0">
                <a:solidFill>
                  <a:srgbClr val="000000"/>
                </a:solidFill>
              </a:rPr>
              <a:pPr/>
              <a:t>2017/4/16</a:t>
            </a:fld>
            <a:endParaRPr lang="ja-JP" altLang="en-US" dirty="0">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ja-JP" altLang="en-US" dirty="0"/>
          </a:p>
        </p:txBody>
      </p:sp>
      <p:sp>
        <p:nvSpPr>
          <p:cNvPr id="7" name="スライド番号プレースホルダ 6"/>
          <p:cNvSpPr>
            <a:spLocks noGrp="1"/>
          </p:cNvSpPr>
          <p:nvPr>
            <p:ph type="sldNum" sz="quarter" idx="12"/>
          </p:nvPr>
        </p:nvSpPr>
        <p:spPr/>
        <p:txBody>
          <a:bodyPr/>
          <a:lstStyle>
            <a:lvl1pPr>
              <a:defRPr/>
            </a:lvl1pPr>
          </a:lstStyle>
          <a:p>
            <a:fld id="{9DAFF529-C25D-4E00-8F3D-38C575F79998}" type="slidenum">
              <a:rPr lang="ja-JP" altLang="en-US" smtClean="0">
                <a:solidFill>
                  <a:srgbClr val="000000"/>
                </a:solidFill>
              </a:rPr>
              <a:pPr/>
              <a:t>‹#›</a:t>
            </a:fld>
            <a:endParaRPr lang="ja-JP" altLang="en-US" dirty="0">
              <a:solidFill>
                <a:srgbClr val="000000"/>
              </a:solidFill>
            </a:endParaRPr>
          </a:p>
        </p:txBody>
      </p:sp>
    </p:spTree>
    <p:extLst>
      <p:ext uri="{BB962C8B-B14F-4D97-AF65-F5344CB8AC3E}">
        <p14:creationId xmlns:p14="http://schemas.microsoft.com/office/powerpoint/2010/main" val="408160753"/>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タイトル付きの図">
    <p:spTree>
      <p:nvGrpSpPr>
        <p:cNvPr id="1" name=""/>
        <p:cNvGrpSpPr/>
        <p:nvPr/>
      </p:nvGrpSpPr>
      <p:grpSpPr>
        <a:xfrm>
          <a:off x="0" y="0"/>
          <a:ext cx="0" cy="0"/>
          <a:chOff x="0" y="0"/>
          <a:chExt cx="0" cy="0"/>
        </a:xfrm>
      </p:grpSpPr>
      <p:sp>
        <p:nvSpPr>
          <p:cNvPr id="2" name="タイトル 1"/>
          <p:cNvSpPr>
            <a:spLocks noGrp="1"/>
          </p:cNvSpPr>
          <p:nvPr>
            <p:ph type="title"/>
          </p:nvPr>
        </p:nvSpPr>
        <p:spPr>
          <a:xfrm>
            <a:off x="2389717" y="4800600"/>
            <a:ext cx="7315200" cy="566738"/>
          </a:xfrm>
        </p:spPr>
        <p:txBody>
          <a:bodyPr anchor="b"/>
          <a:lstStyle>
            <a:lvl1pPr algn="l">
              <a:defRPr sz="2000" b="1"/>
            </a:lvl1pPr>
          </a:lstStyle>
          <a:p>
            <a:r>
              <a:rPr lang="ja-JP" altLang="en-US"/>
              <a:t>マスター タイトルの書式設定</a:t>
            </a:r>
          </a:p>
        </p:txBody>
      </p:sp>
      <p:sp>
        <p:nvSpPr>
          <p:cNvPr id="3" name="図プレースホルダ 2"/>
          <p:cNvSpPr>
            <a:spLocks noGrp="1"/>
          </p:cNvSpPr>
          <p:nvPr>
            <p:ph type="pic" idx="1"/>
          </p:nvPr>
        </p:nvSpPr>
        <p:spPr>
          <a:xfrm>
            <a:off x="2389717" y="612775"/>
            <a:ext cx="7315200" cy="4114800"/>
          </a:xfrm>
        </p:spPr>
        <p:txBody>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r>
              <a:rPr lang="ja-JP" altLang="en-US" dirty="0"/>
              <a:t>アイコンをクリックして図を追加</a:t>
            </a:r>
          </a:p>
        </p:txBody>
      </p:sp>
      <p:sp>
        <p:nvSpPr>
          <p:cNvPr id="4" name="テキスト プレースホルダ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ja-JP" altLang="en-US"/>
              <a:t>マスター テキストの書式設定</a:t>
            </a:r>
          </a:p>
        </p:txBody>
      </p:sp>
      <p:sp>
        <p:nvSpPr>
          <p:cNvPr id="5" name="日付プレースホルダ 4"/>
          <p:cNvSpPr>
            <a:spLocks noGrp="1"/>
          </p:cNvSpPr>
          <p:nvPr>
            <p:ph type="dt" sz="half" idx="10"/>
          </p:nvPr>
        </p:nvSpPr>
        <p:spPr/>
        <p:txBody>
          <a:bodyPr/>
          <a:lstStyle>
            <a:lvl1pPr>
              <a:defRPr/>
            </a:lvl1pPr>
          </a:lstStyle>
          <a:p>
            <a:fld id="{49937A67-883D-4AC0-80E1-B340B1241A85}" type="datetimeFigureOut">
              <a:rPr lang="ja-JP" altLang="en-US" smtClean="0">
                <a:solidFill>
                  <a:srgbClr val="000000"/>
                </a:solidFill>
              </a:rPr>
              <a:pPr/>
              <a:t>2017/4/16</a:t>
            </a:fld>
            <a:endParaRPr lang="ja-JP" altLang="en-US" dirty="0">
              <a:solidFill>
                <a:srgbClr val="000000"/>
              </a:solidFill>
            </a:endParaRPr>
          </a:p>
        </p:txBody>
      </p:sp>
      <p:sp>
        <p:nvSpPr>
          <p:cNvPr id="6" name="フッター プレースホルダ 5"/>
          <p:cNvSpPr>
            <a:spLocks noGrp="1"/>
          </p:cNvSpPr>
          <p:nvPr>
            <p:ph type="ftr" sz="quarter" idx="11"/>
          </p:nvPr>
        </p:nvSpPr>
        <p:spPr/>
        <p:txBody>
          <a:bodyPr/>
          <a:lstStyle>
            <a:lvl1pPr>
              <a:defRPr/>
            </a:lvl1pPr>
          </a:lstStyle>
          <a:p>
            <a:endParaRPr lang="ja-JP" altLang="en-US" dirty="0"/>
          </a:p>
        </p:txBody>
      </p:sp>
      <p:sp>
        <p:nvSpPr>
          <p:cNvPr id="7" name="スライド番号プレースホルダ 6"/>
          <p:cNvSpPr>
            <a:spLocks noGrp="1"/>
          </p:cNvSpPr>
          <p:nvPr>
            <p:ph type="sldNum" sz="quarter" idx="12"/>
          </p:nvPr>
        </p:nvSpPr>
        <p:spPr/>
        <p:txBody>
          <a:bodyPr/>
          <a:lstStyle>
            <a:lvl1pPr>
              <a:defRPr/>
            </a:lvl1pPr>
          </a:lstStyle>
          <a:p>
            <a:fld id="{E111BC9A-1748-4F63-9296-C9079944D036}" type="slidenum">
              <a:rPr lang="ja-JP" altLang="en-US" smtClean="0">
                <a:solidFill>
                  <a:srgbClr val="000000"/>
                </a:solidFill>
              </a:rPr>
              <a:pPr/>
              <a:t>‹#›</a:t>
            </a:fld>
            <a:endParaRPr lang="ja-JP" altLang="en-US" dirty="0">
              <a:solidFill>
                <a:srgbClr val="000000"/>
              </a:solidFill>
            </a:endParaRPr>
          </a:p>
        </p:txBody>
      </p:sp>
    </p:spTree>
    <p:extLst>
      <p:ext uri="{BB962C8B-B14F-4D97-AF65-F5344CB8AC3E}">
        <p14:creationId xmlns:p14="http://schemas.microsoft.com/office/powerpoint/2010/main" val="3124300013"/>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slideLayout" Target="../slideLayouts/slideLayout13.xml"/><Relationship Id="rId18"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17" Type="http://schemas.openxmlformats.org/officeDocument/2006/relationships/slideLayout" Target="../slideLayouts/slideLayout17.xml"/><Relationship Id="rId2" Type="http://schemas.openxmlformats.org/officeDocument/2006/relationships/slideLayout" Target="../slideLayouts/slideLayout2.xml"/><Relationship Id="rId16" Type="http://schemas.openxmlformats.org/officeDocument/2006/relationships/slideLayout" Target="../slideLayouts/slideLayout16.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5" Type="http://schemas.openxmlformats.org/officeDocument/2006/relationships/slideLayout" Target="../slideLayouts/slideLayout15.xml"/><Relationship Id="rId10" Type="http://schemas.openxmlformats.org/officeDocument/2006/relationships/slideLayout" Target="../slideLayouts/slideLayout10.xml"/><Relationship Id="rId19" Type="http://schemas.openxmlformats.org/officeDocument/2006/relationships/image" Target="../media/image1.png"/><Relationship Id="rId4" Type="http://schemas.openxmlformats.org/officeDocument/2006/relationships/slideLayout" Target="../slideLayouts/slideLayout4.xml"/><Relationship Id="rId9" Type="http://schemas.openxmlformats.org/officeDocument/2006/relationships/slideLayout" Target="../slideLayouts/slideLayout9.xml"/><Relationship Id="rId14" Type="http://schemas.openxmlformats.org/officeDocument/2006/relationships/slideLayout" Target="../slideLayouts/slideLayout14.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5.xml"/><Relationship Id="rId13" Type="http://schemas.openxmlformats.org/officeDocument/2006/relationships/slideLayout" Target="../slideLayouts/slideLayout30.xml"/><Relationship Id="rId3" Type="http://schemas.openxmlformats.org/officeDocument/2006/relationships/slideLayout" Target="../slideLayouts/slideLayout20.xml"/><Relationship Id="rId7" Type="http://schemas.openxmlformats.org/officeDocument/2006/relationships/slideLayout" Target="../slideLayouts/slideLayout24.xml"/><Relationship Id="rId12" Type="http://schemas.openxmlformats.org/officeDocument/2006/relationships/slideLayout" Target="../slideLayouts/slideLayout29.xml"/><Relationship Id="rId17" Type="http://schemas.openxmlformats.org/officeDocument/2006/relationships/image" Target="../media/image1.png"/><Relationship Id="rId2" Type="http://schemas.openxmlformats.org/officeDocument/2006/relationships/slideLayout" Target="../slideLayouts/slideLayout19.xml"/><Relationship Id="rId16" Type="http://schemas.openxmlformats.org/officeDocument/2006/relationships/theme" Target="../theme/theme2.xml"/><Relationship Id="rId1" Type="http://schemas.openxmlformats.org/officeDocument/2006/relationships/slideLayout" Target="../slideLayouts/slideLayout18.xml"/><Relationship Id="rId6" Type="http://schemas.openxmlformats.org/officeDocument/2006/relationships/slideLayout" Target="../slideLayouts/slideLayout23.xml"/><Relationship Id="rId11" Type="http://schemas.openxmlformats.org/officeDocument/2006/relationships/slideLayout" Target="../slideLayouts/slideLayout28.xml"/><Relationship Id="rId5" Type="http://schemas.openxmlformats.org/officeDocument/2006/relationships/slideLayout" Target="../slideLayouts/slideLayout22.xml"/><Relationship Id="rId15" Type="http://schemas.openxmlformats.org/officeDocument/2006/relationships/slideLayout" Target="../slideLayouts/slideLayout32.xml"/><Relationship Id="rId10" Type="http://schemas.openxmlformats.org/officeDocument/2006/relationships/slideLayout" Target="../slideLayouts/slideLayout27.xml"/><Relationship Id="rId4" Type="http://schemas.openxmlformats.org/officeDocument/2006/relationships/slideLayout" Target="../slideLayouts/slideLayout21.xml"/><Relationship Id="rId9" Type="http://schemas.openxmlformats.org/officeDocument/2006/relationships/slideLayout" Target="../slideLayouts/slideLayout26.xml"/><Relationship Id="rId14" Type="http://schemas.openxmlformats.org/officeDocument/2006/relationships/slideLayout" Target="../slideLayouts/slideLayout3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40.xml"/><Relationship Id="rId3" Type="http://schemas.openxmlformats.org/officeDocument/2006/relationships/slideLayout" Target="../slideLayouts/slideLayout35.xml"/><Relationship Id="rId7" Type="http://schemas.openxmlformats.org/officeDocument/2006/relationships/slideLayout" Target="../slideLayouts/slideLayout39.xml"/><Relationship Id="rId12" Type="http://schemas.openxmlformats.org/officeDocument/2006/relationships/theme" Target="../theme/theme3.xml"/><Relationship Id="rId2" Type="http://schemas.openxmlformats.org/officeDocument/2006/relationships/slideLayout" Target="../slideLayouts/slideLayout34.xml"/><Relationship Id="rId1" Type="http://schemas.openxmlformats.org/officeDocument/2006/relationships/slideLayout" Target="../slideLayouts/slideLayout33.xml"/><Relationship Id="rId6" Type="http://schemas.openxmlformats.org/officeDocument/2006/relationships/slideLayout" Target="../slideLayouts/slideLayout38.xml"/><Relationship Id="rId11" Type="http://schemas.openxmlformats.org/officeDocument/2006/relationships/slideLayout" Target="../slideLayouts/slideLayout43.xml"/><Relationship Id="rId5" Type="http://schemas.openxmlformats.org/officeDocument/2006/relationships/slideLayout" Target="../slideLayouts/slideLayout37.xml"/><Relationship Id="rId10" Type="http://schemas.openxmlformats.org/officeDocument/2006/relationships/slideLayout" Target="../slideLayouts/slideLayout42.xml"/><Relationship Id="rId4" Type="http://schemas.openxmlformats.org/officeDocument/2006/relationships/slideLayout" Target="../slideLayouts/slideLayout36.xml"/><Relationship Id="rId9" Type="http://schemas.openxmlformats.org/officeDocument/2006/relationships/slideLayout" Target="../slideLayouts/slideLayout41.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51.xml"/><Relationship Id="rId3" Type="http://schemas.openxmlformats.org/officeDocument/2006/relationships/slideLayout" Target="../slideLayouts/slideLayout46.xml"/><Relationship Id="rId7" Type="http://schemas.openxmlformats.org/officeDocument/2006/relationships/slideLayout" Target="../slideLayouts/slideLayout50.xml"/><Relationship Id="rId12" Type="http://schemas.openxmlformats.org/officeDocument/2006/relationships/theme" Target="../theme/theme4.xml"/><Relationship Id="rId2" Type="http://schemas.openxmlformats.org/officeDocument/2006/relationships/slideLayout" Target="../slideLayouts/slideLayout45.xml"/><Relationship Id="rId1" Type="http://schemas.openxmlformats.org/officeDocument/2006/relationships/slideLayout" Target="../slideLayouts/slideLayout44.xml"/><Relationship Id="rId6" Type="http://schemas.openxmlformats.org/officeDocument/2006/relationships/slideLayout" Target="../slideLayouts/slideLayout49.xml"/><Relationship Id="rId11" Type="http://schemas.openxmlformats.org/officeDocument/2006/relationships/slideLayout" Target="../slideLayouts/slideLayout54.xml"/><Relationship Id="rId5" Type="http://schemas.openxmlformats.org/officeDocument/2006/relationships/slideLayout" Target="../slideLayouts/slideLayout48.xml"/><Relationship Id="rId10" Type="http://schemas.openxmlformats.org/officeDocument/2006/relationships/slideLayout" Target="../slideLayouts/slideLayout53.xml"/><Relationship Id="rId4" Type="http://schemas.openxmlformats.org/officeDocument/2006/relationships/slideLayout" Target="../slideLayouts/slideLayout47.xml"/><Relationship Id="rId9" Type="http://schemas.openxmlformats.org/officeDocument/2006/relationships/slideLayout" Target="../slideLayouts/slideLayout52.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609600" y="1600206"/>
            <a:ext cx="109728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fld id="{49937A67-883D-4AC0-80E1-B340B1241A85}" type="datetimeFigureOut">
              <a:rPr lang="ja-JP" altLang="en-US" smtClean="0">
                <a:solidFill>
                  <a:srgbClr val="000000"/>
                </a:solidFill>
              </a:rPr>
              <a:pPr/>
              <a:t>2017/4/16</a:t>
            </a:fld>
            <a:endParaRPr lang="ja-JP" altLang="en-US" dirty="0">
              <a:solidFill>
                <a:srgbClr val="000000"/>
              </a:solidFill>
            </a:endParaRPr>
          </a:p>
        </p:txBody>
      </p:sp>
      <p:sp>
        <p:nvSpPr>
          <p:cNvPr id="1029" name="Rectangle 5"/>
          <p:cNvSpPr>
            <a:spLocks noGrp="1" noChangeArrowheads="1"/>
          </p:cNvSpPr>
          <p:nvPr>
            <p:ph type="ftr" sz="quarter" idx="3"/>
          </p:nvPr>
        </p:nvSpPr>
        <p:spPr bwMode="auto">
          <a:xfrm>
            <a:off x="7632700" y="6381750"/>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1" i="1">
                <a:solidFill>
                  <a:srgbClr val="FF0000"/>
                </a:solidFill>
                <a:latin typeface="Century" pitchFamily="18" charset="0"/>
              </a:defRPr>
            </a:lvl1pPr>
          </a:lstStyle>
          <a:p>
            <a:endParaRPr lang="ja-JP" altLang="en-US" dirty="0"/>
          </a:p>
        </p:txBody>
      </p:sp>
      <p:sp>
        <p:nvSpPr>
          <p:cNvPr id="1030" name="Rectangle 6"/>
          <p:cNvSpPr>
            <a:spLocks noGrp="1" noChangeArrowheads="1"/>
          </p:cNvSpPr>
          <p:nvPr>
            <p:ph type="sldNum" sz="quarter" idx="4"/>
          </p:nvPr>
        </p:nvSpPr>
        <p:spPr bwMode="auto">
          <a:xfrm>
            <a:off x="4368800" y="6165850"/>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E111BC9A-1748-4F63-9296-C9079944D036}" type="slidenum">
              <a:rPr lang="ja-JP" altLang="en-US" smtClean="0">
                <a:solidFill>
                  <a:srgbClr val="000000"/>
                </a:solidFill>
              </a:rPr>
              <a:pPr/>
              <a:t>‹#›</a:t>
            </a:fld>
            <a:endParaRPr lang="ja-JP" altLang="en-US" dirty="0">
              <a:solidFill>
                <a:srgbClr val="000000"/>
              </a:solidFill>
            </a:endParaRPr>
          </a:p>
        </p:txBody>
      </p:sp>
      <p:sp>
        <p:nvSpPr>
          <p:cNvPr id="1031" name="Rectangle 7"/>
          <p:cNvSpPr>
            <a:spLocks noChangeArrowheads="1"/>
          </p:cNvSpPr>
          <p:nvPr/>
        </p:nvSpPr>
        <p:spPr bwMode="auto">
          <a:xfrm>
            <a:off x="0" y="6165850"/>
            <a:ext cx="12192000" cy="692150"/>
          </a:xfrm>
          <a:prstGeom prst="rect">
            <a:avLst/>
          </a:prstGeom>
          <a:solidFill>
            <a:schemeClr val="accent2">
              <a:alpha val="61000"/>
            </a:schemeClr>
          </a:solidFill>
          <a:ln w="9525">
            <a:noFill/>
            <a:miter lim="800000"/>
            <a:headEnd/>
            <a:tailEnd/>
          </a:ln>
          <a:effectLst/>
        </p:spPr>
        <p:txBody>
          <a:bodyPr wrap="none" lIns="93199" tIns="46599" rIns="93199" bIns="46599" anchor="ctr"/>
          <a:lstStyle/>
          <a:p>
            <a:pPr defTabSz="931863"/>
            <a:endParaRPr lang="ja-JP" altLang="ja-JP" dirty="0">
              <a:solidFill>
                <a:srgbClr val="000000"/>
              </a:solidFill>
            </a:endParaRPr>
          </a:p>
        </p:txBody>
      </p:sp>
      <p:pic>
        <p:nvPicPr>
          <p:cNvPr id="1033" name="Picture 9" descr="sakura"/>
          <p:cNvPicPr>
            <a:picLocks noChangeAspect="1" noChangeArrowheads="1"/>
          </p:cNvPicPr>
          <p:nvPr/>
        </p:nvPicPr>
        <p:blipFill>
          <a:blip r:embed="rId19" cstate="print"/>
          <a:srcRect/>
          <a:stretch>
            <a:fillRect/>
          </a:stretch>
        </p:blipFill>
        <p:spPr bwMode="auto">
          <a:xfrm>
            <a:off x="0" y="2"/>
            <a:ext cx="586317" cy="487363"/>
          </a:xfrm>
          <a:prstGeom prst="rect">
            <a:avLst/>
          </a:prstGeom>
          <a:noFill/>
        </p:spPr>
      </p:pic>
      <p:sp>
        <p:nvSpPr>
          <p:cNvPr id="1034" name="Text Box 10"/>
          <p:cNvSpPr txBox="1">
            <a:spLocks noChangeArrowheads="1"/>
          </p:cNvSpPr>
          <p:nvPr/>
        </p:nvSpPr>
        <p:spPr bwMode="auto">
          <a:xfrm>
            <a:off x="431800" y="44454"/>
            <a:ext cx="1727200" cy="396875"/>
          </a:xfrm>
          <a:prstGeom prst="rect">
            <a:avLst/>
          </a:prstGeom>
          <a:noFill/>
          <a:ln w="9525">
            <a:noFill/>
            <a:miter lim="800000"/>
            <a:headEnd/>
            <a:tailEnd/>
          </a:ln>
          <a:effectLst/>
        </p:spPr>
        <p:txBody>
          <a:bodyPr>
            <a:spAutoFit/>
          </a:bodyPr>
          <a:lstStyle/>
          <a:p>
            <a:pPr>
              <a:spcBef>
                <a:spcPct val="50000"/>
              </a:spcBef>
            </a:pPr>
            <a:r>
              <a:rPr lang="en-US" altLang="ja-JP" sz="2000" b="1" i="1" dirty="0">
                <a:solidFill>
                  <a:srgbClr val="000000"/>
                </a:solidFill>
                <a:effectLst>
                  <a:outerShdw blurRad="38100" dist="38100" dir="2700000" algn="tl">
                    <a:srgbClr val="C0C0C0"/>
                  </a:outerShdw>
                </a:effectLst>
              </a:rPr>
              <a:t>JRFU</a:t>
            </a:r>
          </a:p>
        </p:txBody>
      </p:sp>
      <p:pic>
        <p:nvPicPr>
          <p:cNvPr id="1035" name="Picture 11" descr="sakura"/>
          <p:cNvPicPr>
            <a:picLocks noChangeAspect="1" noChangeArrowheads="1"/>
          </p:cNvPicPr>
          <p:nvPr/>
        </p:nvPicPr>
        <p:blipFill>
          <a:blip r:embed="rId19" cstate="print"/>
          <a:srcRect/>
          <a:stretch>
            <a:fillRect/>
          </a:stretch>
        </p:blipFill>
        <p:spPr bwMode="auto">
          <a:xfrm>
            <a:off x="11605687" y="6370638"/>
            <a:ext cx="586316" cy="487362"/>
          </a:xfrm>
          <a:prstGeom prst="rect">
            <a:avLst/>
          </a:prstGeom>
          <a:noFill/>
        </p:spPr>
      </p:pic>
      <p:sp>
        <p:nvSpPr>
          <p:cNvPr id="1036" name="Text Box 12"/>
          <p:cNvSpPr txBox="1">
            <a:spLocks noChangeArrowheads="1"/>
          </p:cNvSpPr>
          <p:nvPr/>
        </p:nvSpPr>
        <p:spPr bwMode="auto">
          <a:xfrm>
            <a:off x="4494485" y="6237288"/>
            <a:ext cx="184731" cy="369332"/>
          </a:xfrm>
          <a:prstGeom prst="rect">
            <a:avLst/>
          </a:prstGeom>
          <a:noFill/>
          <a:ln w="19050" algn="ctr">
            <a:noFill/>
            <a:miter lim="800000"/>
            <a:headEnd/>
            <a:tailEnd/>
          </a:ln>
          <a:effectLst/>
        </p:spPr>
        <p:txBody>
          <a:bodyPr wrap="none">
            <a:spAutoFit/>
          </a:bodyPr>
          <a:lstStyle/>
          <a:p>
            <a:endParaRPr lang="ja-JP" altLang="ja-JP" dirty="0">
              <a:solidFill>
                <a:srgbClr val="000000"/>
              </a:solidFill>
            </a:endParaRPr>
          </a:p>
        </p:txBody>
      </p:sp>
      <p:sp>
        <p:nvSpPr>
          <p:cNvPr id="12" name="Rectangle 7"/>
          <p:cNvSpPr>
            <a:spLocks noChangeArrowheads="1"/>
          </p:cNvSpPr>
          <p:nvPr/>
        </p:nvSpPr>
        <p:spPr bwMode="auto">
          <a:xfrm>
            <a:off x="0" y="6165850"/>
            <a:ext cx="12192000" cy="692150"/>
          </a:xfrm>
          <a:prstGeom prst="rect">
            <a:avLst/>
          </a:prstGeom>
          <a:solidFill>
            <a:schemeClr val="accent2">
              <a:alpha val="61000"/>
            </a:schemeClr>
          </a:solidFill>
          <a:ln w="9525">
            <a:noFill/>
            <a:miter lim="800000"/>
            <a:headEnd/>
            <a:tailEnd/>
          </a:ln>
          <a:effectLst/>
        </p:spPr>
        <p:txBody>
          <a:bodyPr wrap="none" lIns="93199" tIns="46599" rIns="93199" bIns="46599" anchor="ctr"/>
          <a:lstStyle/>
          <a:p>
            <a:pPr defTabSz="931863">
              <a:defRPr/>
            </a:pPr>
            <a:endParaRPr lang="ja-JP" altLang="ja-JP" dirty="0">
              <a:solidFill>
                <a:srgbClr val="000000"/>
              </a:solidFill>
            </a:endParaRPr>
          </a:p>
        </p:txBody>
      </p:sp>
      <p:pic>
        <p:nvPicPr>
          <p:cNvPr id="13" name="Picture 9" descr="sakura"/>
          <p:cNvPicPr>
            <a:picLocks noChangeAspect="1" noChangeArrowheads="1"/>
          </p:cNvPicPr>
          <p:nvPr/>
        </p:nvPicPr>
        <p:blipFill>
          <a:blip r:embed="rId19" cstate="print"/>
          <a:srcRect/>
          <a:stretch>
            <a:fillRect/>
          </a:stretch>
        </p:blipFill>
        <p:spPr bwMode="auto">
          <a:xfrm>
            <a:off x="0" y="2"/>
            <a:ext cx="586317" cy="487363"/>
          </a:xfrm>
          <a:prstGeom prst="rect">
            <a:avLst/>
          </a:prstGeom>
          <a:noFill/>
          <a:ln w="9525">
            <a:noFill/>
            <a:miter lim="800000"/>
            <a:headEnd/>
            <a:tailEnd/>
          </a:ln>
        </p:spPr>
      </p:pic>
      <p:sp>
        <p:nvSpPr>
          <p:cNvPr id="14" name="Text Box 10"/>
          <p:cNvSpPr txBox="1">
            <a:spLocks noChangeArrowheads="1"/>
          </p:cNvSpPr>
          <p:nvPr/>
        </p:nvSpPr>
        <p:spPr bwMode="auto">
          <a:xfrm>
            <a:off x="431800" y="44454"/>
            <a:ext cx="1727200" cy="396875"/>
          </a:xfrm>
          <a:prstGeom prst="rect">
            <a:avLst/>
          </a:prstGeom>
          <a:noFill/>
          <a:ln w="9525">
            <a:noFill/>
            <a:miter lim="800000"/>
            <a:headEnd/>
            <a:tailEnd/>
          </a:ln>
          <a:effectLst/>
        </p:spPr>
        <p:txBody>
          <a:bodyPr>
            <a:spAutoFit/>
          </a:bodyPr>
          <a:lstStyle/>
          <a:p>
            <a:pPr>
              <a:spcBef>
                <a:spcPct val="50000"/>
              </a:spcBef>
              <a:defRPr/>
            </a:pPr>
            <a:r>
              <a:rPr lang="en-US" altLang="ja-JP" sz="2000" b="1" i="1" dirty="0">
                <a:solidFill>
                  <a:srgbClr val="000000"/>
                </a:solidFill>
                <a:effectLst>
                  <a:outerShdw blurRad="38100" dist="38100" dir="2700000" algn="tl">
                    <a:srgbClr val="C0C0C0"/>
                  </a:outerShdw>
                </a:effectLst>
              </a:rPr>
              <a:t>JRFU</a:t>
            </a:r>
          </a:p>
        </p:txBody>
      </p:sp>
      <p:pic>
        <p:nvPicPr>
          <p:cNvPr id="15" name="Picture 11" descr="sakura"/>
          <p:cNvPicPr>
            <a:picLocks noChangeAspect="1" noChangeArrowheads="1"/>
          </p:cNvPicPr>
          <p:nvPr/>
        </p:nvPicPr>
        <p:blipFill>
          <a:blip r:embed="rId19" cstate="print"/>
          <a:srcRect/>
          <a:stretch>
            <a:fillRect/>
          </a:stretch>
        </p:blipFill>
        <p:spPr bwMode="auto">
          <a:xfrm>
            <a:off x="11605687" y="6370638"/>
            <a:ext cx="586316" cy="487362"/>
          </a:xfrm>
          <a:prstGeom prst="rect">
            <a:avLst/>
          </a:prstGeom>
          <a:noFill/>
          <a:ln w="9525">
            <a:noFill/>
            <a:miter lim="800000"/>
            <a:headEnd/>
            <a:tailEnd/>
          </a:ln>
        </p:spPr>
      </p:pic>
      <p:sp>
        <p:nvSpPr>
          <p:cNvPr id="16" name="Text Box 12"/>
          <p:cNvSpPr txBox="1">
            <a:spLocks noChangeArrowheads="1"/>
          </p:cNvSpPr>
          <p:nvPr/>
        </p:nvSpPr>
        <p:spPr bwMode="auto">
          <a:xfrm>
            <a:off x="4494485" y="6237288"/>
            <a:ext cx="184731" cy="369332"/>
          </a:xfrm>
          <a:prstGeom prst="rect">
            <a:avLst/>
          </a:prstGeom>
          <a:noFill/>
          <a:ln w="19050" algn="ctr">
            <a:noFill/>
            <a:miter lim="800000"/>
            <a:headEnd/>
            <a:tailEnd/>
          </a:ln>
          <a:effectLst/>
        </p:spPr>
        <p:txBody>
          <a:bodyPr wrap="none">
            <a:spAutoFit/>
          </a:bodyPr>
          <a:lstStyle/>
          <a:p>
            <a:pPr>
              <a:defRPr/>
            </a:pPr>
            <a:endParaRPr lang="ja-JP" altLang="ja-JP" dirty="0">
              <a:solidFill>
                <a:srgbClr val="000000"/>
              </a:solidFill>
            </a:endParaRPr>
          </a:p>
        </p:txBody>
      </p:sp>
    </p:spTree>
    <p:extLst>
      <p:ext uri="{BB962C8B-B14F-4D97-AF65-F5344CB8AC3E}">
        <p14:creationId xmlns:p14="http://schemas.microsoft.com/office/powerpoint/2010/main" val="931111448"/>
      </p:ext>
    </p:extLst>
  </p:cSld>
  <p:clrMap bg1="lt1" tx1="dk1" bg2="lt2" tx2="dk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 id="2147483673" r:id="rId13"/>
    <p:sldLayoutId id="2147483674" r:id="rId14"/>
    <p:sldLayoutId id="2147483675" r:id="rId15"/>
    <p:sldLayoutId id="2147483676" r:id="rId16"/>
    <p:sldLayoutId id="2147483677" r:id="rId17"/>
  </p:sldLayoutIdLst>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pitchFamily="50" charset="-128"/>
        </a:defRPr>
      </a:lvl2pPr>
      <a:lvl3pPr algn="ctr" rtl="0" eaLnBrk="1" fontAlgn="base" hangingPunct="1">
        <a:spcBef>
          <a:spcPct val="0"/>
        </a:spcBef>
        <a:spcAft>
          <a:spcPct val="0"/>
        </a:spcAft>
        <a:defRPr kumimoji="1" sz="4400">
          <a:solidFill>
            <a:schemeClr val="tx2"/>
          </a:solidFill>
          <a:latin typeface="Arial" charset="0"/>
          <a:ea typeface="ＭＳ Ｐゴシック" pitchFamily="50" charset="-128"/>
        </a:defRPr>
      </a:lvl3pPr>
      <a:lvl4pPr algn="ctr" rtl="0" eaLnBrk="1" fontAlgn="base" hangingPunct="1">
        <a:spcBef>
          <a:spcPct val="0"/>
        </a:spcBef>
        <a:spcAft>
          <a:spcPct val="0"/>
        </a:spcAft>
        <a:defRPr kumimoji="1" sz="4400">
          <a:solidFill>
            <a:schemeClr val="tx2"/>
          </a:solidFill>
          <a:latin typeface="Arial" charset="0"/>
          <a:ea typeface="ＭＳ Ｐゴシック" pitchFamily="50" charset="-128"/>
        </a:defRPr>
      </a:lvl4pPr>
      <a:lvl5pPr algn="ctr" rtl="0" eaLnBrk="1" fontAlgn="base" hangingPunct="1">
        <a:spcBef>
          <a:spcPct val="0"/>
        </a:spcBef>
        <a:spcAft>
          <a:spcPct val="0"/>
        </a:spcAft>
        <a:defRPr kumimoji="1" sz="4400">
          <a:solidFill>
            <a:schemeClr val="tx2"/>
          </a:solidFill>
          <a:latin typeface="Arial" charset="0"/>
          <a:ea typeface="ＭＳ Ｐゴシック" pitchFamily="50" charset="-128"/>
        </a:defRPr>
      </a:lvl5pPr>
      <a:lvl6pPr marL="457200" algn="ctr" rtl="0" eaLnBrk="1" fontAlgn="base" hangingPunct="1">
        <a:spcBef>
          <a:spcPct val="0"/>
        </a:spcBef>
        <a:spcAft>
          <a:spcPct val="0"/>
        </a:spcAft>
        <a:defRPr kumimoji="1" sz="4400">
          <a:solidFill>
            <a:schemeClr val="tx2"/>
          </a:solidFill>
          <a:latin typeface="Arial" charset="0"/>
          <a:ea typeface="ＭＳ Ｐゴシック" pitchFamily="50" charset="-128"/>
        </a:defRPr>
      </a:lvl6pPr>
      <a:lvl7pPr marL="914400" algn="ctr" rtl="0" eaLnBrk="1" fontAlgn="base" hangingPunct="1">
        <a:spcBef>
          <a:spcPct val="0"/>
        </a:spcBef>
        <a:spcAft>
          <a:spcPct val="0"/>
        </a:spcAft>
        <a:defRPr kumimoji="1" sz="4400">
          <a:solidFill>
            <a:schemeClr val="tx2"/>
          </a:solidFill>
          <a:latin typeface="Arial" charset="0"/>
          <a:ea typeface="ＭＳ Ｐゴシック" pitchFamily="50" charset="-128"/>
        </a:defRPr>
      </a:lvl7pPr>
      <a:lvl8pPr marL="1371600" algn="ctr" rtl="0" eaLnBrk="1" fontAlgn="base" hangingPunct="1">
        <a:spcBef>
          <a:spcPct val="0"/>
        </a:spcBef>
        <a:spcAft>
          <a:spcPct val="0"/>
        </a:spcAft>
        <a:defRPr kumimoji="1" sz="4400">
          <a:solidFill>
            <a:schemeClr val="tx2"/>
          </a:solidFill>
          <a:latin typeface="Arial" charset="0"/>
          <a:ea typeface="ＭＳ Ｐゴシック" pitchFamily="50" charset="-128"/>
        </a:defRPr>
      </a:lvl8pPr>
      <a:lvl9pPr marL="1828800" algn="ctr" rtl="0" eaLnBrk="1" fontAlgn="base" hangingPunct="1">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Rectangle 2"/>
          <p:cNvSpPr>
            <a:spLocks noGrp="1" noChangeArrowheads="1"/>
          </p:cNvSpPr>
          <p:nvPr>
            <p:ph type="title"/>
          </p:nvPr>
        </p:nvSpPr>
        <p:spPr bwMode="auto">
          <a:xfrm>
            <a:off x="609600" y="274638"/>
            <a:ext cx="10972800" cy="1143000"/>
          </a:xfrm>
          <a:prstGeom prst="rect">
            <a:avLst/>
          </a:prstGeom>
          <a:noFill/>
          <a:ln w="9525">
            <a:noFill/>
            <a:miter lim="800000"/>
            <a:headEnd/>
            <a:tailEnd/>
          </a:ln>
          <a:effectLst/>
        </p:spPr>
        <p:txBody>
          <a:bodyPr vert="horz" wrap="square" lIns="91440" tIns="45720" rIns="91440" bIns="45720" numCol="1" anchor="ctr" anchorCtr="0" compatLnSpc="1">
            <a:prstTxWarp prst="textNoShape">
              <a:avLst/>
            </a:prstTxWarp>
          </a:bodyPr>
          <a:lstStyle/>
          <a:p>
            <a:pPr lvl="0"/>
            <a:r>
              <a:rPr lang="ja-JP" altLang="en-US"/>
              <a:t>マスタ タイトルの書式設定</a:t>
            </a:r>
          </a:p>
        </p:txBody>
      </p:sp>
      <p:sp>
        <p:nvSpPr>
          <p:cNvPr id="1027" name="Rectangle 3"/>
          <p:cNvSpPr>
            <a:spLocks noGrp="1" noChangeArrowheads="1"/>
          </p:cNvSpPr>
          <p:nvPr>
            <p:ph type="body" idx="1"/>
          </p:nvPr>
        </p:nvSpPr>
        <p:spPr bwMode="auto">
          <a:xfrm>
            <a:off x="609600" y="1600201"/>
            <a:ext cx="10972800" cy="4525963"/>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p>
            <a:pPr lvl="0"/>
            <a:r>
              <a:rPr lang="ja-JP" altLang="en-US"/>
              <a:t>マスタ テキストの書式設定</a:t>
            </a:r>
          </a:p>
          <a:p>
            <a:pPr lvl="1"/>
            <a:r>
              <a:rPr lang="ja-JP" altLang="en-US"/>
              <a:t>第 </a:t>
            </a:r>
            <a:r>
              <a:rPr lang="en-US" altLang="ja-JP"/>
              <a:t>2 </a:t>
            </a:r>
            <a:r>
              <a:rPr lang="ja-JP" altLang="en-US"/>
              <a:t>レベル</a:t>
            </a:r>
          </a:p>
          <a:p>
            <a:pPr lvl="2"/>
            <a:r>
              <a:rPr lang="ja-JP" altLang="en-US"/>
              <a:t>第 </a:t>
            </a:r>
            <a:r>
              <a:rPr lang="en-US" altLang="ja-JP"/>
              <a:t>3 </a:t>
            </a:r>
            <a:r>
              <a:rPr lang="ja-JP" altLang="en-US"/>
              <a:t>レベル</a:t>
            </a:r>
          </a:p>
          <a:p>
            <a:pPr lvl="3"/>
            <a:r>
              <a:rPr lang="ja-JP" altLang="en-US"/>
              <a:t>第 </a:t>
            </a:r>
            <a:r>
              <a:rPr lang="en-US" altLang="ja-JP"/>
              <a:t>4 </a:t>
            </a:r>
            <a:r>
              <a:rPr lang="ja-JP" altLang="en-US"/>
              <a:t>レベル</a:t>
            </a:r>
          </a:p>
          <a:p>
            <a:pPr lvl="4"/>
            <a:r>
              <a:rPr lang="ja-JP" altLang="en-US"/>
              <a:t>第 </a:t>
            </a:r>
            <a:r>
              <a:rPr lang="en-US" altLang="ja-JP"/>
              <a:t>5 </a:t>
            </a:r>
            <a:r>
              <a:rPr lang="ja-JP" altLang="en-US"/>
              <a:t>レベル</a:t>
            </a:r>
          </a:p>
        </p:txBody>
      </p:sp>
      <p:sp>
        <p:nvSpPr>
          <p:cNvPr id="1028" name="Rectangle 4"/>
          <p:cNvSpPr>
            <a:spLocks noGrp="1" noChangeArrowheads="1"/>
          </p:cNvSpPr>
          <p:nvPr>
            <p:ph type="dt" sz="half" idx="2"/>
          </p:nvPr>
        </p:nvSpPr>
        <p:spPr bwMode="auto">
          <a:xfrm>
            <a:off x="609600" y="6245225"/>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l">
              <a:defRPr sz="1400"/>
            </a:lvl1pPr>
          </a:lstStyle>
          <a:p>
            <a:fld id="{6F613348-3DAE-4992-9C1B-D0994DCC0969}" type="datetimeFigureOut">
              <a:rPr kumimoji="1" lang="ja-JP" altLang="en-US" smtClean="0"/>
              <a:pPr/>
              <a:t>2017/4/16</a:t>
            </a:fld>
            <a:endParaRPr kumimoji="1" lang="ja-JP" altLang="en-US"/>
          </a:p>
        </p:txBody>
      </p:sp>
      <p:sp>
        <p:nvSpPr>
          <p:cNvPr id="1029" name="Rectangle 5"/>
          <p:cNvSpPr>
            <a:spLocks noGrp="1" noChangeArrowheads="1"/>
          </p:cNvSpPr>
          <p:nvPr>
            <p:ph type="ftr" sz="quarter" idx="3"/>
          </p:nvPr>
        </p:nvSpPr>
        <p:spPr bwMode="auto">
          <a:xfrm>
            <a:off x="7632700" y="6381750"/>
            <a:ext cx="3860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defRPr sz="1400" b="1" i="1">
                <a:solidFill>
                  <a:srgbClr val="FF0000"/>
                </a:solidFill>
                <a:latin typeface="Century" pitchFamily="18" charset="0"/>
              </a:defRPr>
            </a:lvl1pPr>
          </a:lstStyle>
          <a:p>
            <a:endParaRPr kumimoji="1" lang="ja-JP" altLang="en-US"/>
          </a:p>
        </p:txBody>
      </p:sp>
      <p:sp>
        <p:nvSpPr>
          <p:cNvPr id="1030" name="Rectangle 6"/>
          <p:cNvSpPr>
            <a:spLocks noGrp="1" noChangeArrowheads="1"/>
          </p:cNvSpPr>
          <p:nvPr>
            <p:ph type="sldNum" sz="quarter" idx="4"/>
          </p:nvPr>
        </p:nvSpPr>
        <p:spPr bwMode="auto">
          <a:xfrm>
            <a:off x="4368800" y="6165850"/>
            <a:ext cx="2844800" cy="476250"/>
          </a:xfrm>
          <a:prstGeom prst="rect">
            <a:avLst/>
          </a:prstGeom>
          <a:noFill/>
          <a:ln w="9525">
            <a:noFill/>
            <a:miter lim="800000"/>
            <a:headEnd/>
            <a:tailEnd/>
          </a:ln>
          <a:effectLst/>
        </p:spPr>
        <p:txBody>
          <a:bodyPr vert="horz" wrap="square" lIns="91440" tIns="45720" rIns="91440" bIns="45720" numCol="1" anchor="t" anchorCtr="0" compatLnSpc="1">
            <a:prstTxWarp prst="textNoShape">
              <a:avLst/>
            </a:prstTxWarp>
          </a:bodyPr>
          <a:lstStyle>
            <a:lvl1pPr algn="r">
              <a:defRPr sz="1400"/>
            </a:lvl1pPr>
          </a:lstStyle>
          <a:p>
            <a:fld id="{A45D77D2-59B8-40E8-A5D6-BD92A1962458}" type="slidenum">
              <a:rPr kumimoji="1" lang="ja-JP" altLang="en-US" smtClean="0"/>
              <a:pPr/>
              <a:t>‹#›</a:t>
            </a:fld>
            <a:endParaRPr kumimoji="1" lang="ja-JP" altLang="en-US"/>
          </a:p>
        </p:txBody>
      </p:sp>
      <p:sp>
        <p:nvSpPr>
          <p:cNvPr id="1031" name="Rectangle 7"/>
          <p:cNvSpPr>
            <a:spLocks noChangeArrowheads="1"/>
          </p:cNvSpPr>
          <p:nvPr/>
        </p:nvSpPr>
        <p:spPr bwMode="auto">
          <a:xfrm>
            <a:off x="0" y="6165850"/>
            <a:ext cx="12192000" cy="692150"/>
          </a:xfrm>
          <a:prstGeom prst="rect">
            <a:avLst/>
          </a:prstGeom>
          <a:solidFill>
            <a:schemeClr val="accent2">
              <a:alpha val="61000"/>
            </a:schemeClr>
          </a:solidFill>
          <a:ln w="9525">
            <a:noFill/>
            <a:miter lim="800000"/>
            <a:headEnd/>
            <a:tailEnd/>
          </a:ln>
          <a:effectLst/>
        </p:spPr>
        <p:txBody>
          <a:bodyPr wrap="none" lIns="93199" tIns="46599" rIns="93199" bIns="46599" anchor="ctr"/>
          <a:lstStyle/>
          <a:p>
            <a:pPr defTabSz="931863"/>
            <a:endParaRPr lang="ja-JP" altLang="ja-JP" sz="1800"/>
          </a:p>
        </p:txBody>
      </p:sp>
      <p:pic>
        <p:nvPicPr>
          <p:cNvPr id="1033" name="Picture 9" descr="sakura"/>
          <p:cNvPicPr>
            <a:picLocks noChangeAspect="1" noChangeArrowheads="1"/>
          </p:cNvPicPr>
          <p:nvPr/>
        </p:nvPicPr>
        <p:blipFill>
          <a:blip r:embed="rId17" cstate="print"/>
          <a:srcRect/>
          <a:stretch>
            <a:fillRect/>
          </a:stretch>
        </p:blipFill>
        <p:spPr bwMode="auto">
          <a:xfrm>
            <a:off x="0" y="1"/>
            <a:ext cx="586317" cy="487363"/>
          </a:xfrm>
          <a:prstGeom prst="rect">
            <a:avLst/>
          </a:prstGeom>
          <a:noFill/>
        </p:spPr>
      </p:pic>
      <p:sp>
        <p:nvSpPr>
          <p:cNvPr id="1034" name="Text Box 10"/>
          <p:cNvSpPr txBox="1">
            <a:spLocks noChangeArrowheads="1"/>
          </p:cNvSpPr>
          <p:nvPr/>
        </p:nvSpPr>
        <p:spPr bwMode="auto">
          <a:xfrm>
            <a:off x="431800" y="44451"/>
            <a:ext cx="1727200" cy="396875"/>
          </a:xfrm>
          <a:prstGeom prst="rect">
            <a:avLst/>
          </a:prstGeom>
          <a:noFill/>
          <a:ln w="9525">
            <a:noFill/>
            <a:miter lim="800000"/>
            <a:headEnd/>
            <a:tailEnd/>
          </a:ln>
          <a:effectLst/>
        </p:spPr>
        <p:txBody>
          <a:bodyPr>
            <a:spAutoFit/>
          </a:bodyPr>
          <a:lstStyle/>
          <a:p>
            <a:pPr algn="l">
              <a:spcBef>
                <a:spcPct val="50000"/>
              </a:spcBef>
            </a:pPr>
            <a:r>
              <a:rPr lang="en-US" altLang="ja-JP" sz="2000" b="1" i="1">
                <a:effectLst>
                  <a:outerShdw blurRad="38100" dist="38100" dir="2700000" algn="tl">
                    <a:srgbClr val="C0C0C0"/>
                  </a:outerShdw>
                </a:effectLst>
              </a:rPr>
              <a:t>JRFU</a:t>
            </a:r>
          </a:p>
        </p:txBody>
      </p:sp>
      <p:pic>
        <p:nvPicPr>
          <p:cNvPr id="1035" name="Picture 11" descr="sakura"/>
          <p:cNvPicPr>
            <a:picLocks noChangeAspect="1" noChangeArrowheads="1"/>
          </p:cNvPicPr>
          <p:nvPr/>
        </p:nvPicPr>
        <p:blipFill>
          <a:blip r:embed="rId17" cstate="print"/>
          <a:srcRect/>
          <a:stretch>
            <a:fillRect/>
          </a:stretch>
        </p:blipFill>
        <p:spPr bwMode="auto">
          <a:xfrm>
            <a:off x="11605685" y="6370638"/>
            <a:ext cx="586316" cy="487362"/>
          </a:xfrm>
          <a:prstGeom prst="rect">
            <a:avLst/>
          </a:prstGeom>
          <a:noFill/>
        </p:spPr>
      </p:pic>
      <p:sp>
        <p:nvSpPr>
          <p:cNvPr id="1036" name="Text Box 12"/>
          <p:cNvSpPr txBox="1">
            <a:spLocks noChangeArrowheads="1"/>
          </p:cNvSpPr>
          <p:nvPr/>
        </p:nvSpPr>
        <p:spPr bwMode="auto">
          <a:xfrm>
            <a:off x="4464051" y="6237288"/>
            <a:ext cx="184731" cy="369332"/>
          </a:xfrm>
          <a:prstGeom prst="rect">
            <a:avLst/>
          </a:prstGeom>
          <a:noFill/>
          <a:ln w="19050" algn="ctr">
            <a:noFill/>
            <a:miter lim="800000"/>
            <a:headEnd/>
            <a:tailEnd/>
          </a:ln>
          <a:effectLst/>
        </p:spPr>
        <p:txBody>
          <a:bodyPr wrap="none">
            <a:spAutoFit/>
          </a:bodyPr>
          <a:lstStyle/>
          <a:p>
            <a:endParaRPr lang="ja-JP" altLang="ja-JP" sz="1800"/>
          </a:p>
        </p:txBody>
      </p:sp>
      <p:sp>
        <p:nvSpPr>
          <p:cNvPr id="12" name="Rectangle 7"/>
          <p:cNvSpPr>
            <a:spLocks noChangeArrowheads="1"/>
          </p:cNvSpPr>
          <p:nvPr/>
        </p:nvSpPr>
        <p:spPr bwMode="auto">
          <a:xfrm>
            <a:off x="0" y="6165850"/>
            <a:ext cx="12192000" cy="692150"/>
          </a:xfrm>
          <a:prstGeom prst="rect">
            <a:avLst/>
          </a:prstGeom>
          <a:solidFill>
            <a:schemeClr val="accent2">
              <a:alpha val="61000"/>
            </a:schemeClr>
          </a:solidFill>
          <a:ln w="9525">
            <a:noFill/>
            <a:miter lim="800000"/>
            <a:headEnd/>
            <a:tailEnd/>
          </a:ln>
          <a:effectLst/>
        </p:spPr>
        <p:txBody>
          <a:bodyPr wrap="none" lIns="93199" tIns="46599" rIns="93199" bIns="46599" anchor="ctr"/>
          <a:lstStyle/>
          <a:p>
            <a:pPr defTabSz="931863">
              <a:defRPr/>
            </a:pPr>
            <a:endParaRPr lang="ja-JP" altLang="ja-JP" sz="1800"/>
          </a:p>
        </p:txBody>
      </p:sp>
      <p:pic>
        <p:nvPicPr>
          <p:cNvPr id="13" name="Picture 9" descr="sakura"/>
          <p:cNvPicPr>
            <a:picLocks noChangeAspect="1" noChangeArrowheads="1"/>
          </p:cNvPicPr>
          <p:nvPr/>
        </p:nvPicPr>
        <p:blipFill>
          <a:blip r:embed="rId17" cstate="print"/>
          <a:srcRect/>
          <a:stretch>
            <a:fillRect/>
          </a:stretch>
        </p:blipFill>
        <p:spPr bwMode="auto">
          <a:xfrm>
            <a:off x="0" y="1"/>
            <a:ext cx="586317" cy="487363"/>
          </a:xfrm>
          <a:prstGeom prst="rect">
            <a:avLst/>
          </a:prstGeom>
          <a:noFill/>
          <a:ln w="9525">
            <a:noFill/>
            <a:miter lim="800000"/>
            <a:headEnd/>
            <a:tailEnd/>
          </a:ln>
        </p:spPr>
      </p:pic>
      <p:sp>
        <p:nvSpPr>
          <p:cNvPr id="14" name="Text Box 10"/>
          <p:cNvSpPr txBox="1">
            <a:spLocks noChangeArrowheads="1"/>
          </p:cNvSpPr>
          <p:nvPr/>
        </p:nvSpPr>
        <p:spPr bwMode="auto">
          <a:xfrm>
            <a:off x="431800" y="44451"/>
            <a:ext cx="1727200" cy="396875"/>
          </a:xfrm>
          <a:prstGeom prst="rect">
            <a:avLst/>
          </a:prstGeom>
          <a:noFill/>
          <a:ln w="9525">
            <a:noFill/>
            <a:miter lim="800000"/>
            <a:headEnd/>
            <a:tailEnd/>
          </a:ln>
          <a:effectLst/>
        </p:spPr>
        <p:txBody>
          <a:bodyPr>
            <a:spAutoFit/>
          </a:bodyPr>
          <a:lstStyle/>
          <a:p>
            <a:pPr algn="l">
              <a:spcBef>
                <a:spcPct val="50000"/>
              </a:spcBef>
              <a:defRPr/>
            </a:pPr>
            <a:r>
              <a:rPr lang="en-US" altLang="ja-JP" sz="2000" b="1" i="1">
                <a:effectLst>
                  <a:outerShdw blurRad="38100" dist="38100" dir="2700000" algn="tl">
                    <a:srgbClr val="C0C0C0"/>
                  </a:outerShdw>
                </a:effectLst>
              </a:rPr>
              <a:t>JRFU</a:t>
            </a:r>
          </a:p>
        </p:txBody>
      </p:sp>
      <p:pic>
        <p:nvPicPr>
          <p:cNvPr id="15" name="Picture 11" descr="sakura"/>
          <p:cNvPicPr>
            <a:picLocks noChangeAspect="1" noChangeArrowheads="1"/>
          </p:cNvPicPr>
          <p:nvPr/>
        </p:nvPicPr>
        <p:blipFill>
          <a:blip r:embed="rId17" cstate="print"/>
          <a:srcRect/>
          <a:stretch>
            <a:fillRect/>
          </a:stretch>
        </p:blipFill>
        <p:spPr bwMode="auto">
          <a:xfrm>
            <a:off x="11605685" y="6370638"/>
            <a:ext cx="586316" cy="487362"/>
          </a:xfrm>
          <a:prstGeom prst="rect">
            <a:avLst/>
          </a:prstGeom>
          <a:noFill/>
          <a:ln w="9525">
            <a:noFill/>
            <a:miter lim="800000"/>
            <a:headEnd/>
            <a:tailEnd/>
          </a:ln>
        </p:spPr>
      </p:pic>
      <p:sp>
        <p:nvSpPr>
          <p:cNvPr id="16" name="Text Box 12"/>
          <p:cNvSpPr txBox="1">
            <a:spLocks noChangeArrowheads="1"/>
          </p:cNvSpPr>
          <p:nvPr/>
        </p:nvSpPr>
        <p:spPr bwMode="auto">
          <a:xfrm>
            <a:off x="4464051" y="6237288"/>
            <a:ext cx="184731" cy="369332"/>
          </a:xfrm>
          <a:prstGeom prst="rect">
            <a:avLst/>
          </a:prstGeom>
          <a:noFill/>
          <a:ln w="19050" algn="ctr">
            <a:noFill/>
            <a:miter lim="800000"/>
            <a:headEnd/>
            <a:tailEnd/>
          </a:ln>
          <a:effectLst/>
        </p:spPr>
        <p:txBody>
          <a:bodyPr wrap="none">
            <a:spAutoFit/>
          </a:bodyPr>
          <a:lstStyle/>
          <a:p>
            <a:pPr>
              <a:defRPr/>
            </a:pPr>
            <a:endParaRPr lang="ja-JP" altLang="ja-JP" sz="1800"/>
          </a:p>
        </p:txBody>
      </p:sp>
    </p:spTree>
    <p:extLst>
      <p:ext uri="{BB962C8B-B14F-4D97-AF65-F5344CB8AC3E}">
        <p14:creationId xmlns:p14="http://schemas.microsoft.com/office/powerpoint/2010/main" val="1211971138"/>
      </p:ext>
    </p:extLst>
  </p:cSld>
  <p:clrMap bg1="lt1" tx1="dk1" bg2="lt2" tx2="dk2" accent1="accent1" accent2="accent2" accent3="accent3" accent4="accent4" accent5="accent5" accent6="accent6" hlink="hlink" folHlink="folHlink"/>
  <p:sldLayoutIdLst>
    <p:sldLayoutId id="2147483691" r:id="rId1"/>
    <p:sldLayoutId id="2147483692" r:id="rId2"/>
    <p:sldLayoutId id="2147483693" r:id="rId3"/>
    <p:sldLayoutId id="2147483694" r:id="rId4"/>
    <p:sldLayoutId id="2147483695" r:id="rId5"/>
    <p:sldLayoutId id="2147483696" r:id="rId6"/>
    <p:sldLayoutId id="2147483697" r:id="rId7"/>
    <p:sldLayoutId id="2147483698" r:id="rId8"/>
    <p:sldLayoutId id="2147483699" r:id="rId9"/>
    <p:sldLayoutId id="2147483700" r:id="rId10"/>
    <p:sldLayoutId id="2147483701" r:id="rId11"/>
    <p:sldLayoutId id="2147483702" r:id="rId12"/>
    <p:sldLayoutId id="2147483703" r:id="rId13"/>
    <p:sldLayoutId id="2147483704" r:id="rId14"/>
    <p:sldLayoutId id="2147483705" r:id="rId15"/>
  </p:sldLayoutIdLst>
  <p:txStyles>
    <p:titleStyle>
      <a:lvl1pPr algn="ctr" rtl="0" eaLnBrk="1" fontAlgn="base" hangingPunct="1">
        <a:spcBef>
          <a:spcPct val="0"/>
        </a:spcBef>
        <a:spcAft>
          <a:spcPct val="0"/>
        </a:spcAft>
        <a:defRPr kumimoji="1" sz="4400">
          <a:solidFill>
            <a:schemeClr val="tx2"/>
          </a:solidFill>
          <a:latin typeface="+mj-lt"/>
          <a:ea typeface="+mj-ea"/>
          <a:cs typeface="+mj-cs"/>
        </a:defRPr>
      </a:lvl1pPr>
      <a:lvl2pPr algn="ctr" rtl="0" eaLnBrk="1" fontAlgn="base" hangingPunct="1">
        <a:spcBef>
          <a:spcPct val="0"/>
        </a:spcBef>
        <a:spcAft>
          <a:spcPct val="0"/>
        </a:spcAft>
        <a:defRPr kumimoji="1" sz="4400">
          <a:solidFill>
            <a:schemeClr val="tx2"/>
          </a:solidFill>
          <a:latin typeface="Arial" charset="0"/>
          <a:ea typeface="ＭＳ Ｐゴシック" pitchFamily="50" charset="-128"/>
        </a:defRPr>
      </a:lvl2pPr>
      <a:lvl3pPr algn="ctr" rtl="0" eaLnBrk="1" fontAlgn="base" hangingPunct="1">
        <a:spcBef>
          <a:spcPct val="0"/>
        </a:spcBef>
        <a:spcAft>
          <a:spcPct val="0"/>
        </a:spcAft>
        <a:defRPr kumimoji="1" sz="4400">
          <a:solidFill>
            <a:schemeClr val="tx2"/>
          </a:solidFill>
          <a:latin typeface="Arial" charset="0"/>
          <a:ea typeface="ＭＳ Ｐゴシック" pitchFamily="50" charset="-128"/>
        </a:defRPr>
      </a:lvl3pPr>
      <a:lvl4pPr algn="ctr" rtl="0" eaLnBrk="1" fontAlgn="base" hangingPunct="1">
        <a:spcBef>
          <a:spcPct val="0"/>
        </a:spcBef>
        <a:spcAft>
          <a:spcPct val="0"/>
        </a:spcAft>
        <a:defRPr kumimoji="1" sz="4400">
          <a:solidFill>
            <a:schemeClr val="tx2"/>
          </a:solidFill>
          <a:latin typeface="Arial" charset="0"/>
          <a:ea typeface="ＭＳ Ｐゴシック" pitchFamily="50" charset="-128"/>
        </a:defRPr>
      </a:lvl4pPr>
      <a:lvl5pPr algn="ctr" rtl="0" eaLnBrk="1" fontAlgn="base" hangingPunct="1">
        <a:spcBef>
          <a:spcPct val="0"/>
        </a:spcBef>
        <a:spcAft>
          <a:spcPct val="0"/>
        </a:spcAft>
        <a:defRPr kumimoji="1" sz="4400">
          <a:solidFill>
            <a:schemeClr val="tx2"/>
          </a:solidFill>
          <a:latin typeface="Arial" charset="0"/>
          <a:ea typeface="ＭＳ Ｐゴシック" pitchFamily="50" charset="-128"/>
        </a:defRPr>
      </a:lvl5pPr>
      <a:lvl6pPr marL="457200" algn="ctr" rtl="0" eaLnBrk="1" fontAlgn="base" hangingPunct="1">
        <a:spcBef>
          <a:spcPct val="0"/>
        </a:spcBef>
        <a:spcAft>
          <a:spcPct val="0"/>
        </a:spcAft>
        <a:defRPr kumimoji="1" sz="4400">
          <a:solidFill>
            <a:schemeClr val="tx2"/>
          </a:solidFill>
          <a:latin typeface="Arial" charset="0"/>
          <a:ea typeface="ＭＳ Ｐゴシック" pitchFamily="50" charset="-128"/>
        </a:defRPr>
      </a:lvl6pPr>
      <a:lvl7pPr marL="914400" algn="ctr" rtl="0" eaLnBrk="1" fontAlgn="base" hangingPunct="1">
        <a:spcBef>
          <a:spcPct val="0"/>
        </a:spcBef>
        <a:spcAft>
          <a:spcPct val="0"/>
        </a:spcAft>
        <a:defRPr kumimoji="1" sz="4400">
          <a:solidFill>
            <a:schemeClr val="tx2"/>
          </a:solidFill>
          <a:latin typeface="Arial" charset="0"/>
          <a:ea typeface="ＭＳ Ｐゴシック" pitchFamily="50" charset="-128"/>
        </a:defRPr>
      </a:lvl7pPr>
      <a:lvl8pPr marL="1371600" algn="ctr" rtl="0" eaLnBrk="1" fontAlgn="base" hangingPunct="1">
        <a:spcBef>
          <a:spcPct val="0"/>
        </a:spcBef>
        <a:spcAft>
          <a:spcPct val="0"/>
        </a:spcAft>
        <a:defRPr kumimoji="1" sz="4400">
          <a:solidFill>
            <a:schemeClr val="tx2"/>
          </a:solidFill>
          <a:latin typeface="Arial" charset="0"/>
          <a:ea typeface="ＭＳ Ｐゴシック" pitchFamily="50" charset="-128"/>
        </a:defRPr>
      </a:lvl8pPr>
      <a:lvl9pPr marL="1828800" algn="ctr" rtl="0" eaLnBrk="1" fontAlgn="base" hangingPunct="1">
        <a:spcBef>
          <a:spcPct val="0"/>
        </a:spcBef>
        <a:spcAft>
          <a:spcPct val="0"/>
        </a:spcAft>
        <a:defRPr kumimoji="1" sz="4400">
          <a:solidFill>
            <a:schemeClr val="tx2"/>
          </a:solidFill>
          <a:latin typeface="Arial" charset="0"/>
          <a:ea typeface="ＭＳ Ｐゴシック" pitchFamily="50" charset="-128"/>
        </a:defRPr>
      </a:lvl9pPr>
    </p:titleStyle>
    <p:bodyStyle>
      <a:lvl1pPr marL="342900" indent="-342900" algn="l" rtl="0" eaLnBrk="1" fontAlgn="base" hangingPunct="1">
        <a:spcBef>
          <a:spcPct val="20000"/>
        </a:spcBef>
        <a:spcAft>
          <a:spcPct val="0"/>
        </a:spcAft>
        <a:buChar char="•"/>
        <a:defRPr kumimoji="1" sz="3200">
          <a:solidFill>
            <a:schemeClr val="tx1"/>
          </a:solidFill>
          <a:latin typeface="+mn-lt"/>
          <a:ea typeface="+mn-ea"/>
          <a:cs typeface="+mn-cs"/>
        </a:defRPr>
      </a:lvl1pPr>
      <a:lvl2pPr marL="742950" indent="-285750" algn="l" rtl="0" eaLnBrk="1" fontAlgn="base" hangingPunct="1">
        <a:spcBef>
          <a:spcPct val="20000"/>
        </a:spcBef>
        <a:spcAft>
          <a:spcPct val="0"/>
        </a:spcAft>
        <a:buChar char="–"/>
        <a:defRPr kumimoji="1" sz="2800">
          <a:solidFill>
            <a:schemeClr val="tx1"/>
          </a:solidFill>
          <a:latin typeface="+mn-lt"/>
          <a:ea typeface="+mn-ea"/>
        </a:defRPr>
      </a:lvl2pPr>
      <a:lvl3pPr marL="1143000" indent="-228600" algn="l" rtl="0" eaLnBrk="1" fontAlgn="base" hangingPunct="1">
        <a:spcBef>
          <a:spcPct val="20000"/>
        </a:spcBef>
        <a:spcAft>
          <a:spcPct val="0"/>
        </a:spcAft>
        <a:buChar char="•"/>
        <a:defRPr kumimoji="1" sz="2400">
          <a:solidFill>
            <a:schemeClr val="tx1"/>
          </a:solidFill>
          <a:latin typeface="+mn-lt"/>
          <a:ea typeface="+mn-ea"/>
        </a:defRPr>
      </a:lvl3pPr>
      <a:lvl4pPr marL="1600200" indent="-228600" algn="l" rtl="0" eaLnBrk="1" fontAlgn="base" hangingPunct="1">
        <a:spcBef>
          <a:spcPct val="20000"/>
        </a:spcBef>
        <a:spcAft>
          <a:spcPct val="0"/>
        </a:spcAft>
        <a:buChar char="–"/>
        <a:defRPr kumimoji="1" sz="2000">
          <a:solidFill>
            <a:schemeClr val="tx1"/>
          </a:solidFill>
          <a:latin typeface="+mn-lt"/>
          <a:ea typeface="+mn-ea"/>
        </a:defRPr>
      </a:lvl4pPr>
      <a:lvl5pPr marL="2057400" indent="-228600" algn="l" rtl="0" eaLnBrk="1" fontAlgn="base" hangingPunct="1">
        <a:spcBef>
          <a:spcPct val="20000"/>
        </a:spcBef>
        <a:spcAft>
          <a:spcPct val="0"/>
        </a:spcAft>
        <a:buChar char="»"/>
        <a:defRPr kumimoji="1" sz="2000">
          <a:solidFill>
            <a:schemeClr val="tx1"/>
          </a:solidFill>
          <a:latin typeface="+mn-lt"/>
          <a:ea typeface="+mn-ea"/>
        </a:defRPr>
      </a:lvl5pPr>
      <a:lvl6pPr marL="2514600" indent="-228600" algn="l" rtl="0" eaLnBrk="1" fontAlgn="base" hangingPunct="1">
        <a:spcBef>
          <a:spcPct val="20000"/>
        </a:spcBef>
        <a:spcAft>
          <a:spcPct val="0"/>
        </a:spcAft>
        <a:buChar char="»"/>
        <a:defRPr kumimoji="1" sz="2000">
          <a:solidFill>
            <a:schemeClr val="tx1"/>
          </a:solidFill>
          <a:latin typeface="+mn-lt"/>
          <a:ea typeface="+mn-ea"/>
        </a:defRPr>
      </a:lvl6pPr>
      <a:lvl7pPr marL="2971800" indent="-228600" algn="l" rtl="0" eaLnBrk="1" fontAlgn="base" hangingPunct="1">
        <a:spcBef>
          <a:spcPct val="20000"/>
        </a:spcBef>
        <a:spcAft>
          <a:spcPct val="0"/>
        </a:spcAft>
        <a:buChar char="»"/>
        <a:defRPr kumimoji="1" sz="2000">
          <a:solidFill>
            <a:schemeClr val="tx1"/>
          </a:solidFill>
          <a:latin typeface="+mn-lt"/>
          <a:ea typeface="+mn-ea"/>
        </a:defRPr>
      </a:lvl7pPr>
      <a:lvl8pPr marL="3429000" indent="-228600" algn="l" rtl="0" eaLnBrk="1" fontAlgn="base" hangingPunct="1">
        <a:spcBef>
          <a:spcPct val="20000"/>
        </a:spcBef>
        <a:spcAft>
          <a:spcPct val="0"/>
        </a:spcAft>
        <a:buChar char="»"/>
        <a:defRPr kumimoji="1" sz="2000">
          <a:solidFill>
            <a:schemeClr val="tx1"/>
          </a:solidFill>
          <a:latin typeface="+mn-lt"/>
          <a:ea typeface="+mn-ea"/>
        </a:defRPr>
      </a:lvl8pPr>
      <a:lvl9pPr marL="3886200" indent="-228600" algn="l" rtl="0" eaLnBrk="1" fontAlgn="base" hangingPunct="1">
        <a:spcBef>
          <a:spcPct val="20000"/>
        </a:spcBef>
        <a:spcAft>
          <a:spcPct val="0"/>
        </a:spcAft>
        <a:buChar char="»"/>
        <a:defRPr kumimoji="1" sz="2000">
          <a:solidFill>
            <a:schemeClr val="tx1"/>
          </a:solidFill>
          <a:latin typeface="+mn-lt"/>
          <a:ea typeface="+mn-ea"/>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09600" y="274638"/>
            <a:ext cx="10972800" cy="1143000"/>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09600" y="1600201"/>
            <a:ext cx="10972800" cy="4525963"/>
          </a:xfrm>
          <a:prstGeom prst="rect">
            <a:avLst/>
          </a:prstGeom>
        </p:spPr>
        <p:txBody>
          <a:bodyPr vert="horz" lIns="91440" tIns="45720" rIns="91440" bIns="45720" rtlCol="0">
            <a:normAutofit/>
          </a:bodyPr>
          <a:lstStyle/>
          <a:p>
            <a:pPr lvl="0"/>
            <a:r>
              <a:rPr kumimoji="1" lang="ja-JP" altLang="en-US"/>
              <a:t>マスター テキストの書式設定</a:t>
            </a:r>
          </a:p>
          <a:p>
            <a:pPr lvl="1"/>
            <a:r>
              <a:rPr kumimoji="1" lang="ja-JP" altLang="en-US"/>
              <a:t>第 </a:t>
            </a:r>
            <a:r>
              <a:rPr kumimoji="1" lang="en-US" altLang="ja-JP"/>
              <a:t>2 </a:t>
            </a:r>
            <a:r>
              <a:rPr kumimoji="1" lang="ja-JP" altLang="en-US"/>
              <a:t>レベル</a:t>
            </a:r>
          </a:p>
          <a:p>
            <a:pPr lvl="2"/>
            <a:r>
              <a:rPr kumimoji="1" lang="ja-JP" altLang="en-US"/>
              <a:t>第 </a:t>
            </a:r>
            <a:r>
              <a:rPr kumimoji="1" lang="en-US" altLang="ja-JP"/>
              <a:t>3 </a:t>
            </a:r>
            <a:r>
              <a:rPr kumimoji="1" lang="ja-JP" altLang="en-US"/>
              <a:t>レベル</a:t>
            </a:r>
          </a:p>
          <a:p>
            <a:pPr lvl="3"/>
            <a:r>
              <a:rPr kumimoji="1" lang="ja-JP" altLang="en-US"/>
              <a:t>第 </a:t>
            </a:r>
            <a:r>
              <a:rPr kumimoji="1" lang="en-US" altLang="ja-JP"/>
              <a:t>4 </a:t>
            </a:r>
            <a:r>
              <a:rPr kumimoji="1" lang="ja-JP" altLang="en-US"/>
              <a:t>レベル</a:t>
            </a:r>
          </a:p>
          <a:p>
            <a:pPr lvl="4"/>
            <a:r>
              <a:rPr kumimoji="1" lang="ja-JP" altLang="en-US"/>
              <a:t>第 </a:t>
            </a:r>
            <a:r>
              <a:rPr kumimoji="1" lang="en-US" altLang="ja-JP"/>
              <a:t>5 </a:t>
            </a:r>
            <a:r>
              <a:rPr kumimoji="1" lang="ja-JP" altLang="en-US"/>
              <a:t>レベル</a:t>
            </a:r>
          </a:p>
        </p:txBody>
      </p:sp>
      <p:sp>
        <p:nvSpPr>
          <p:cNvPr id="4" name="日付プレースホルダー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CCA3AC40-AD45-4743-BD22-780A19129DD4}" type="datetimeFigureOut">
              <a:rPr kumimoji="1" lang="ja-JP" altLang="en-US" smtClean="0"/>
              <a:pPr/>
              <a:t>2017/4/16</a:t>
            </a:fld>
            <a:endParaRPr kumimoji="1" lang="ja-JP" altLang="en-US"/>
          </a:p>
        </p:txBody>
      </p:sp>
      <p:sp>
        <p:nvSpPr>
          <p:cNvPr id="5" name="フッター プレースホルダー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FD11D00B-D5BC-4AF4-BF15-20F43169C916}" type="slidenum">
              <a:rPr kumimoji="1" lang="ja-JP" altLang="en-US" smtClean="0"/>
              <a:pPr/>
              <a:t>‹#›</a:t>
            </a:fld>
            <a:endParaRPr kumimoji="1" lang="ja-JP" altLang="en-US"/>
          </a:p>
        </p:txBody>
      </p:sp>
    </p:spTree>
    <p:extLst>
      <p:ext uri="{BB962C8B-B14F-4D97-AF65-F5344CB8AC3E}">
        <p14:creationId xmlns:p14="http://schemas.microsoft.com/office/powerpoint/2010/main" val="219575649"/>
      </p:ext>
    </p:extLst>
  </p:cSld>
  <p:clrMap bg1="lt1" tx1="dk1" bg2="lt2" tx2="dk2" accent1="accent1" accent2="accent2" accent3="accent3" accent4="accent4" accent5="accent5" accent6="accent6" hlink="hlink" folHlink="folHlink"/>
  <p:sldLayoutIdLst>
    <p:sldLayoutId id="2147483707" r:id="rId1"/>
    <p:sldLayoutId id="2147483708" r:id="rId2"/>
    <p:sldLayoutId id="2147483709" r:id="rId3"/>
    <p:sldLayoutId id="2147483710" r:id="rId4"/>
    <p:sldLayoutId id="2147483711" r:id="rId5"/>
    <p:sldLayoutId id="2147483712" r:id="rId6"/>
    <p:sldLayoutId id="2147483713" r:id="rId7"/>
    <p:sldLayoutId id="2147483714" r:id="rId8"/>
    <p:sldLayoutId id="2147483715" r:id="rId9"/>
    <p:sldLayoutId id="2147483716" r:id="rId10"/>
    <p:sldLayoutId id="2147483717" r:id="rId11"/>
  </p:sldLayoutIdLst>
  <p:txStyles>
    <p:titleStyle>
      <a:lvl1pPr algn="ctr" defTabSz="914400" rtl="0" eaLnBrk="1" latinLnBrk="0" hangingPunct="1">
        <a:spcBef>
          <a:spcPct val="0"/>
        </a:spcBef>
        <a:buNone/>
        <a:defRPr kumimoji="1" sz="44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3200"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8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タイトル プレースホルダー 1"/>
          <p:cNvSpPr>
            <a:spLocks noGrp="1"/>
          </p:cNvSpPr>
          <p:nvPr>
            <p:ph type="title"/>
          </p:nvPr>
        </p:nvSpPr>
        <p:spPr>
          <a:xfrm>
            <a:off x="609600" y="274638"/>
            <a:ext cx="10972800" cy="562074"/>
          </a:xfrm>
          <a:prstGeom prst="rect">
            <a:avLst/>
          </a:prstGeom>
        </p:spPr>
        <p:txBody>
          <a:bodyPr vert="horz" lIns="91440" tIns="45720" rIns="91440" bIns="45720" rtlCol="0" anchor="ctr">
            <a:normAutofit/>
          </a:bodyPr>
          <a:lstStyle/>
          <a:p>
            <a:r>
              <a:rPr kumimoji="1" lang="ja-JP" altLang="en-US"/>
              <a:t>マスター タイトルの書式設定</a:t>
            </a:r>
          </a:p>
        </p:txBody>
      </p:sp>
      <p:sp>
        <p:nvSpPr>
          <p:cNvPr id="3" name="テキスト プレースホルダー 2"/>
          <p:cNvSpPr>
            <a:spLocks noGrp="1"/>
          </p:cNvSpPr>
          <p:nvPr>
            <p:ph type="body" idx="1"/>
          </p:nvPr>
        </p:nvSpPr>
        <p:spPr>
          <a:xfrm>
            <a:off x="609600" y="1124745"/>
            <a:ext cx="10972800" cy="4525963"/>
          </a:xfrm>
          <a:prstGeom prst="rect">
            <a:avLst/>
          </a:prstGeom>
        </p:spPr>
        <p:txBody>
          <a:bodyPr vert="horz" lIns="91440" tIns="45720" rIns="91440" bIns="45720" rtlCol="0">
            <a:normAutofit/>
          </a:bodyPr>
          <a:lstStyle/>
          <a:p>
            <a:pPr lvl="0"/>
            <a:r>
              <a:rPr kumimoji="1" lang="ja-JP" altLang="en-US" dirty="0"/>
              <a:t>マスター テキストの書式設定</a:t>
            </a:r>
          </a:p>
          <a:p>
            <a:pPr lvl="1"/>
            <a:r>
              <a:rPr kumimoji="1" lang="ja-JP" altLang="en-US" dirty="0"/>
              <a:t>第 </a:t>
            </a:r>
            <a:r>
              <a:rPr kumimoji="1" lang="en-US" altLang="ja-JP" dirty="0"/>
              <a:t>2 </a:t>
            </a:r>
            <a:r>
              <a:rPr kumimoji="1" lang="ja-JP" altLang="en-US" dirty="0"/>
              <a:t>レベル</a:t>
            </a:r>
          </a:p>
          <a:p>
            <a:pPr lvl="2"/>
            <a:r>
              <a:rPr kumimoji="1" lang="ja-JP" altLang="en-US" dirty="0"/>
              <a:t>第 </a:t>
            </a:r>
            <a:r>
              <a:rPr kumimoji="1" lang="en-US" altLang="ja-JP" dirty="0"/>
              <a:t>3 </a:t>
            </a:r>
            <a:r>
              <a:rPr kumimoji="1" lang="ja-JP" altLang="en-US" dirty="0"/>
              <a:t>レベル</a:t>
            </a:r>
          </a:p>
          <a:p>
            <a:pPr lvl="3"/>
            <a:r>
              <a:rPr kumimoji="1" lang="ja-JP" altLang="en-US" dirty="0"/>
              <a:t>第 </a:t>
            </a:r>
            <a:r>
              <a:rPr kumimoji="1" lang="en-US" altLang="ja-JP" dirty="0"/>
              <a:t>4 </a:t>
            </a:r>
            <a:r>
              <a:rPr kumimoji="1" lang="ja-JP" altLang="en-US" dirty="0"/>
              <a:t>レベル</a:t>
            </a:r>
          </a:p>
          <a:p>
            <a:pPr lvl="4"/>
            <a:r>
              <a:rPr kumimoji="1" lang="ja-JP" altLang="en-US" dirty="0"/>
              <a:t>第 </a:t>
            </a:r>
            <a:r>
              <a:rPr kumimoji="1" lang="en-US" altLang="ja-JP" dirty="0"/>
              <a:t>5 </a:t>
            </a:r>
            <a:r>
              <a:rPr kumimoji="1" lang="ja-JP" altLang="en-US" dirty="0"/>
              <a:t>レベル</a:t>
            </a:r>
          </a:p>
        </p:txBody>
      </p:sp>
      <p:sp>
        <p:nvSpPr>
          <p:cNvPr id="4" name="日付プレースホルダー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436E152F-2A0A-4B09-9B5F-C66DE7F12782}" type="datetime1">
              <a:rPr kumimoji="1" lang="ja-JP" altLang="en-US" smtClean="0"/>
              <a:t>2017/4/16</a:t>
            </a:fld>
            <a:endParaRPr kumimoji="1" lang="ja-JP" altLang="en-US"/>
          </a:p>
        </p:txBody>
      </p:sp>
      <p:sp>
        <p:nvSpPr>
          <p:cNvPr id="5" name="フッター プレースホルダー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kumimoji="1" lang="ja-JP" altLang="en-US"/>
          </a:p>
        </p:txBody>
      </p:sp>
      <p:sp>
        <p:nvSpPr>
          <p:cNvPr id="6" name="スライド番号プレースホルダー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77D21278-316D-4A2D-B785-7C728CD19C61}" type="slidenum">
              <a:rPr kumimoji="1" lang="ja-JP" altLang="en-US" smtClean="0"/>
              <a:t>‹#›</a:t>
            </a:fld>
            <a:endParaRPr kumimoji="1" lang="ja-JP" altLang="en-US"/>
          </a:p>
        </p:txBody>
      </p:sp>
    </p:spTree>
    <p:extLst>
      <p:ext uri="{BB962C8B-B14F-4D97-AF65-F5344CB8AC3E}">
        <p14:creationId xmlns:p14="http://schemas.microsoft.com/office/powerpoint/2010/main" val="4110328660"/>
      </p:ext>
    </p:extLst>
  </p:cSld>
  <p:clrMap bg1="lt1" tx1="dk1" bg2="lt2" tx2="dk2" accent1="accent1" accent2="accent2" accent3="accent3" accent4="accent4" accent5="accent5" accent6="accent6" hlink="hlink" folHlink="folHlink"/>
  <p:sldLayoutIdLst>
    <p:sldLayoutId id="2147483719" r:id="rId1"/>
    <p:sldLayoutId id="2147483720" r:id="rId2"/>
    <p:sldLayoutId id="2147483721" r:id="rId3"/>
    <p:sldLayoutId id="2147483722" r:id="rId4"/>
    <p:sldLayoutId id="2147483723" r:id="rId5"/>
    <p:sldLayoutId id="2147483724" r:id="rId6"/>
    <p:sldLayoutId id="2147483725" r:id="rId7"/>
    <p:sldLayoutId id="2147483726" r:id="rId8"/>
    <p:sldLayoutId id="2147483727" r:id="rId9"/>
    <p:sldLayoutId id="2147483728" r:id="rId10"/>
    <p:sldLayoutId id="2147483729" r:id="rId11"/>
  </p:sldLayoutIdLst>
  <p:hf hdr="0" ftr="0" dt="0"/>
  <p:txStyles>
    <p:titleStyle>
      <a:lvl1pPr algn="ctr" defTabSz="914400" rtl="0" eaLnBrk="1" latinLnBrk="0" hangingPunct="1">
        <a:spcBef>
          <a:spcPct val="0"/>
        </a:spcBef>
        <a:buNone/>
        <a:defRPr kumimoji="1" sz="3200" kern="1200">
          <a:solidFill>
            <a:schemeClr val="tx1"/>
          </a:solidFill>
          <a:latin typeface="+mj-lt"/>
          <a:ea typeface="+mj-ea"/>
          <a:cs typeface="+mj-cs"/>
        </a:defRPr>
      </a:lvl1pPr>
    </p:titleStyle>
    <p:bodyStyle>
      <a:lvl1pPr marL="342900" indent="-342900" algn="l" defTabSz="914400" rtl="0" eaLnBrk="1" latinLnBrk="0" hangingPunct="1">
        <a:spcBef>
          <a:spcPct val="20000"/>
        </a:spcBef>
        <a:buFont typeface="Arial" panose="020B0604020202020204" pitchFamily="34" charset="0"/>
        <a:buChar char="•"/>
        <a:defRPr kumimoji="1" sz="2800" b="1"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p:bodyStyle>
    <p:otherStyle>
      <a:defPPr>
        <a:defRPr lang="ja-JP"/>
      </a:defPPr>
      <a:lvl1pPr marL="0" algn="l" defTabSz="914400" rtl="0" eaLnBrk="1" latinLnBrk="0" hangingPunct="1">
        <a:defRPr kumimoji="1" sz="1800" kern="1200">
          <a:solidFill>
            <a:schemeClr val="tx1"/>
          </a:solidFill>
          <a:latin typeface="+mn-lt"/>
          <a:ea typeface="+mn-ea"/>
          <a:cs typeface="+mn-cs"/>
        </a:defRPr>
      </a:lvl1pPr>
      <a:lvl2pPr marL="457200" algn="l" defTabSz="914400" rtl="0" eaLnBrk="1" latinLnBrk="0" hangingPunct="1">
        <a:defRPr kumimoji="1" sz="1800" kern="1200">
          <a:solidFill>
            <a:schemeClr val="tx1"/>
          </a:solidFill>
          <a:latin typeface="+mn-lt"/>
          <a:ea typeface="+mn-ea"/>
          <a:cs typeface="+mn-cs"/>
        </a:defRPr>
      </a:lvl2pPr>
      <a:lvl3pPr marL="914400" algn="l" defTabSz="914400" rtl="0" eaLnBrk="1" latinLnBrk="0" hangingPunct="1">
        <a:defRPr kumimoji="1" sz="1800" kern="1200">
          <a:solidFill>
            <a:schemeClr val="tx1"/>
          </a:solidFill>
          <a:latin typeface="+mn-lt"/>
          <a:ea typeface="+mn-ea"/>
          <a:cs typeface="+mn-cs"/>
        </a:defRPr>
      </a:lvl3pPr>
      <a:lvl4pPr marL="1371600" algn="l" defTabSz="914400" rtl="0" eaLnBrk="1" latinLnBrk="0" hangingPunct="1">
        <a:defRPr kumimoji="1" sz="1800" kern="1200">
          <a:solidFill>
            <a:schemeClr val="tx1"/>
          </a:solidFill>
          <a:latin typeface="+mn-lt"/>
          <a:ea typeface="+mn-ea"/>
          <a:cs typeface="+mn-cs"/>
        </a:defRPr>
      </a:lvl4pPr>
      <a:lvl5pPr marL="1828800" algn="l" defTabSz="914400" rtl="0" eaLnBrk="1" latinLnBrk="0" hangingPunct="1">
        <a:defRPr kumimoji="1" sz="1800" kern="1200">
          <a:solidFill>
            <a:schemeClr val="tx1"/>
          </a:solidFill>
          <a:latin typeface="+mn-lt"/>
          <a:ea typeface="+mn-ea"/>
          <a:cs typeface="+mn-cs"/>
        </a:defRPr>
      </a:lvl5pPr>
      <a:lvl6pPr marL="2286000" algn="l" defTabSz="914400" rtl="0" eaLnBrk="1" latinLnBrk="0" hangingPunct="1">
        <a:defRPr kumimoji="1" sz="1800" kern="1200">
          <a:solidFill>
            <a:schemeClr val="tx1"/>
          </a:solidFill>
          <a:latin typeface="+mn-lt"/>
          <a:ea typeface="+mn-ea"/>
          <a:cs typeface="+mn-cs"/>
        </a:defRPr>
      </a:lvl6pPr>
      <a:lvl7pPr marL="2743200" algn="l" defTabSz="914400" rtl="0" eaLnBrk="1" latinLnBrk="0" hangingPunct="1">
        <a:defRPr kumimoji="1" sz="1800" kern="1200">
          <a:solidFill>
            <a:schemeClr val="tx1"/>
          </a:solidFill>
          <a:latin typeface="+mn-lt"/>
          <a:ea typeface="+mn-ea"/>
          <a:cs typeface="+mn-cs"/>
        </a:defRPr>
      </a:lvl7pPr>
      <a:lvl8pPr marL="3200400" algn="l" defTabSz="914400" rtl="0" eaLnBrk="1" latinLnBrk="0" hangingPunct="1">
        <a:defRPr kumimoji="1" sz="1800" kern="1200">
          <a:solidFill>
            <a:schemeClr val="tx1"/>
          </a:solidFill>
          <a:latin typeface="+mn-lt"/>
          <a:ea typeface="+mn-ea"/>
          <a:cs typeface="+mn-cs"/>
        </a:defRPr>
      </a:lvl8pPr>
      <a:lvl9pPr marL="3657600" algn="l" defTabSz="914400" rtl="0" eaLnBrk="1" latinLnBrk="0" hangingPunct="1">
        <a:defRPr kumimoji="1"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notesSlide" Target="../notesSlides/notesSlide1.xml"/><Relationship Id="rId1" Type="http://schemas.openxmlformats.org/officeDocument/2006/relationships/slideLayout" Target="../slideLayouts/slideLayout1.xml"/><Relationship Id="rId4" Type="http://schemas.openxmlformats.org/officeDocument/2006/relationships/image" Target="../media/image4.png"/></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2" Type="http://schemas.openxmlformats.org/officeDocument/2006/relationships/hyperlink" Target="http://www.sports-parents-japan.com/stopaccident/masaki1/?utm_source=copy&amp;utm_medium=paste&amp;utm_campaign=copypaste&amp;utm_content=http://www.sports-parents-japan.com/stopaccident/masaki1/" TargetMode="External"/><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3" Type="http://schemas.openxmlformats.org/officeDocument/2006/relationships/chart" Target="../charts/chart3.xml"/><Relationship Id="rId2" Type="http://schemas.openxmlformats.org/officeDocument/2006/relationships/notesSlide" Target="../notesSlides/notesSlide3.xml"/><Relationship Id="rId1" Type="http://schemas.openxmlformats.org/officeDocument/2006/relationships/slideLayout" Target="../slideLayouts/slideLayout39.xml"/><Relationship Id="rId6" Type="http://schemas.openxmlformats.org/officeDocument/2006/relationships/chart" Target="../charts/chart6.xml"/><Relationship Id="rId5" Type="http://schemas.openxmlformats.org/officeDocument/2006/relationships/chart" Target="../charts/chart5.xml"/><Relationship Id="rId4" Type="http://schemas.openxmlformats.org/officeDocument/2006/relationships/chart" Target="../charts/chart4.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3" Type="http://schemas.openxmlformats.org/officeDocument/2006/relationships/image" Target="../media/image6.emf"/><Relationship Id="rId2" Type="http://schemas.openxmlformats.org/officeDocument/2006/relationships/image" Target="../media/image5.emf"/><Relationship Id="rId1" Type="http://schemas.openxmlformats.org/officeDocument/2006/relationships/slideLayout" Target="../slideLayouts/slideLayout49.xml"/></Relationships>
</file>

<file path=ppt/slides/_rels/slide18.xml.rels><?xml version="1.0" encoding="UTF-8" standalone="yes"?>
<Relationships xmlns="http://schemas.openxmlformats.org/package/2006/relationships"><Relationship Id="rId2" Type="http://schemas.openxmlformats.org/officeDocument/2006/relationships/image" Target="../media/image7.png"/><Relationship Id="rId1" Type="http://schemas.openxmlformats.org/officeDocument/2006/relationships/slideLayout" Target="../slideLayouts/slideLayout49.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45.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0.xml.rels><?xml version="1.0" encoding="UTF-8" standalone="yes"?>
<Relationships xmlns="http://schemas.openxmlformats.org/package/2006/relationships"><Relationship Id="rId3" Type="http://schemas.openxmlformats.org/officeDocument/2006/relationships/image" Target="../media/image9.png"/><Relationship Id="rId2" Type="http://schemas.openxmlformats.org/officeDocument/2006/relationships/image" Target="../media/image8.png"/><Relationship Id="rId1" Type="http://schemas.openxmlformats.org/officeDocument/2006/relationships/slideLayout" Target="../slideLayouts/slideLayout45.xml"/></Relationships>
</file>

<file path=ppt/slides/_rels/slide21.xml.rels><?xml version="1.0" encoding="UTF-8" standalone="yes"?>
<Relationships xmlns="http://schemas.openxmlformats.org/package/2006/relationships"><Relationship Id="rId3" Type="http://schemas.openxmlformats.org/officeDocument/2006/relationships/image" Target="../media/image11.png"/><Relationship Id="rId2" Type="http://schemas.openxmlformats.org/officeDocument/2006/relationships/image" Target="../media/image10.png"/><Relationship Id="rId1" Type="http://schemas.openxmlformats.org/officeDocument/2006/relationships/slideLayout" Target="../slideLayouts/slideLayout45.xml"/></Relationships>
</file>

<file path=ppt/slides/_rels/slide22.xml.rels><?xml version="1.0" encoding="UTF-8" standalone="yes"?>
<Relationships xmlns="http://schemas.openxmlformats.org/package/2006/relationships"><Relationship Id="rId2" Type="http://schemas.openxmlformats.org/officeDocument/2006/relationships/image" Target="../media/image12.emf"/><Relationship Id="rId1" Type="http://schemas.openxmlformats.org/officeDocument/2006/relationships/slideLayout" Target="../slideLayouts/slideLayout45.xml"/></Relationships>
</file>

<file path=ppt/slides/_rels/slide23.xml.rels><?xml version="1.0" encoding="UTF-8" standalone="yes"?>
<Relationships xmlns="http://schemas.openxmlformats.org/package/2006/relationships"><Relationship Id="rId2" Type="http://schemas.openxmlformats.org/officeDocument/2006/relationships/image" Target="../media/image13.emf"/><Relationship Id="rId1" Type="http://schemas.openxmlformats.org/officeDocument/2006/relationships/slideLayout" Target="../slideLayouts/slideLayout45.xml"/></Relationships>
</file>

<file path=ppt/slides/_rels/slide24.xml.rels><?xml version="1.0" encoding="UTF-8" standalone="yes"?>
<Relationships xmlns="http://schemas.openxmlformats.org/package/2006/relationships"><Relationship Id="rId3" Type="http://schemas.openxmlformats.org/officeDocument/2006/relationships/hyperlink" Target="http://www.sports-parents-japan.com/stopaccidentindex/" TargetMode="External"/><Relationship Id="rId2" Type="http://schemas.openxmlformats.org/officeDocument/2006/relationships/hyperlink" Target="http://www.jpnsport.go.jp/anzen/anzen_school/bousi_kenkyu/tabid/337/Default.aspx" TargetMode="External"/><Relationship Id="rId1" Type="http://schemas.openxmlformats.org/officeDocument/2006/relationships/slideLayout" Target="../slideLayouts/slideLayout49.xml"/><Relationship Id="rId5" Type="http://schemas.openxmlformats.org/officeDocument/2006/relationships/hyperlink" Target="https://www.google.co.jp/url?sa=t&amp;rct=j&amp;q=&amp;esrc=s&amp;source=web&amp;cd=5&amp;ved=0ahUKEwiblpqXs6fNAhUIeaYKHYHNBr0QFgg5MAQ&amp;url=http://repository.aichi-edu.ac.jp/dspace/bitstream/10424/3739/1/kenkyo60135145.pdf&amp;usg=AFQjCNHsuHtilqO8uhzxQApLrlF7WSCtYA&amp;cad=rja" TargetMode="External"/><Relationship Id="rId4" Type="http://schemas.openxmlformats.org/officeDocument/2006/relationships/hyperlink" Target="http://www.rirex.org/" TargetMode="External"/></Relationships>
</file>

<file path=ppt/slides/_rels/slide25.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2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9.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2" Type="http://schemas.openxmlformats.org/officeDocument/2006/relationships/notesSlide" Target="../notesSlides/notesSlide2.xml"/><Relationship Id="rId1" Type="http://schemas.openxmlformats.org/officeDocument/2006/relationships/slideLayout" Target="../slideLayouts/slideLayout19.xml"/></Relationships>
</file>

<file path=ppt/slides/_rels/slide30.xml.rels><?xml version="1.0" encoding="UTF-8" standalone="yes"?>
<Relationships xmlns="http://schemas.openxmlformats.org/package/2006/relationships"><Relationship Id="rId2" Type="http://schemas.openxmlformats.org/officeDocument/2006/relationships/image" Target="../media/image14.png"/><Relationship Id="rId1" Type="http://schemas.openxmlformats.org/officeDocument/2006/relationships/slideLayout" Target="../slideLayouts/slideLayout2.xml"/></Relationships>
</file>

<file path=ppt/slides/_rels/slide3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9.xml.rels><?xml version="1.0" encoding="UTF-8" standalone="yes"?>
<Relationships xmlns="http://schemas.openxmlformats.org/package/2006/relationships"><Relationship Id="rId3" Type="http://schemas.openxmlformats.org/officeDocument/2006/relationships/image" Target="../media/image16.jpeg"/><Relationship Id="rId2" Type="http://schemas.openxmlformats.org/officeDocument/2006/relationships/image" Target="../media/image15.jpeg"/><Relationship Id="rId1" Type="http://schemas.openxmlformats.org/officeDocument/2006/relationships/slideLayout" Target="../slideLayouts/slideLayout6.xml"/><Relationship Id="rId5" Type="http://schemas.openxmlformats.org/officeDocument/2006/relationships/image" Target="../media/image18.jpeg"/><Relationship Id="rId4" Type="http://schemas.openxmlformats.org/officeDocument/2006/relationships/image" Target="../media/image17.jpeg"/></Relationships>
</file>

<file path=ppt/slides/_rels/slide4.xml.rels><?xml version="1.0" encoding="UTF-8" standalone="yes"?>
<Relationships xmlns="http://schemas.openxmlformats.org/package/2006/relationships"><Relationship Id="rId2" Type="http://schemas.openxmlformats.org/officeDocument/2006/relationships/chart" Target="../charts/chart1.xml"/><Relationship Id="rId1" Type="http://schemas.openxmlformats.org/officeDocument/2006/relationships/slideLayout" Target="../slideLayouts/slideLayout23.xml"/></Relationships>
</file>

<file path=ppt/slides/_rels/slide40.xml.rels><?xml version="1.0" encoding="UTF-8" standalone="yes"?>
<Relationships xmlns="http://schemas.openxmlformats.org/package/2006/relationships"><Relationship Id="rId3" Type="http://schemas.openxmlformats.org/officeDocument/2006/relationships/image" Target="../media/image20.jpeg"/><Relationship Id="rId2" Type="http://schemas.openxmlformats.org/officeDocument/2006/relationships/image" Target="../media/image19.jpeg"/><Relationship Id="rId1" Type="http://schemas.openxmlformats.org/officeDocument/2006/relationships/slideLayout" Target="../slideLayouts/slideLayout6.xml"/></Relationships>
</file>

<file path=ppt/slides/_rels/slide41.xml.rels><?xml version="1.0" encoding="UTF-8" standalone="yes"?>
<Relationships xmlns="http://schemas.openxmlformats.org/package/2006/relationships"><Relationship Id="rId2" Type="http://schemas.openxmlformats.org/officeDocument/2006/relationships/image" Target="../media/image21.png"/><Relationship Id="rId1" Type="http://schemas.openxmlformats.org/officeDocument/2006/relationships/slideLayout" Target="../slideLayouts/slideLayout7.xml"/></Relationships>
</file>

<file path=ppt/slides/_rels/slide42.xml.rels><?xml version="1.0" encoding="UTF-8" standalone="yes"?>
<Relationships xmlns="http://schemas.openxmlformats.org/package/2006/relationships"><Relationship Id="rId2" Type="http://schemas.openxmlformats.org/officeDocument/2006/relationships/image" Target="../media/image22.jpeg"/><Relationship Id="rId1" Type="http://schemas.openxmlformats.org/officeDocument/2006/relationships/slideLayout" Target="../slideLayouts/slideLayout7.xml"/></Relationships>
</file>

<file path=ppt/slides/_rels/slide4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6.xml.rels><?xml version="1.0" encoding="UTF-8" standalone="yes"?>
<Relationships xmlns="http://schemas.openxmlformats.org/package/2006/relationships"><Relationship Id="rId2" Type="http://schemas.openxmlformats.org/officeDocument/2006/relationships/image" Target="../media/image23.png"/><Relationship Id="rId1" Type="http://schemas.openxmlformats.org/officeDocument/2006/relationships/slideLayout" Target="../slideLayouts/slideLayout2.xml"/></Relationships>
</file>

<file path=ppt/slides/_rels/slide47.xml.rels><?xml version="1.0" encoding="UTF-8" standalone="yes"?>
<Relationships xmlns="http://schemas.openxmlformats.org/package/2006/relationships"><Relationship Id="rId3" Type="http://schemas.openxmlformats.org/officeDocument/2006/relationships/image" Target="../media/image25.png"/><Relationship Id="rId2" Type="http://schemas.openxmlformats.org/officeDocument/2006/relationships/image" Target="../media/image24.png"/><Relationship Id="rId1" Type="http://schemas.openxmlformats.org/officeDocument/2006/relationships/slideLayout" Target="../slideLayouts/slideLayout2.xml"/></Relationships>
</file>

<file path=ppt/slides/_rels/slide48.xml.rels><?xml version="1.0" encoding="UTF-8" standalone="yes"?>
<Relationships xmlns="http://schemas.openxmlformats.org/package/2006/relationships"><Relationship Id="rId3" Type="http://schemas.openxmlformats.org/officeDocument/2006/relationships/image" Target="../media/image27.png"/><Relationship Id="rId2" Type="http://schemas.openxmlformats.org/officeDocument/2006/relationships/image" Target="../media/image26.png"/><Relationship Id="rId1" Type="http://schemas.openxmlformats.org/officeDocument/2006/relationships/slideLayout" Target="../slideLayouts/slideLayout2.xml"/></Relationships>
</file>

<file path=ppt/slides/_rels/slide4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image" Target="../media/image28.png"/><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chart" Target="../charts/chart2.xml"/><Relationship Id="rId1" Type="http://schemas.openxmlformats.org/officeDocument/2006/relationships/slideLayout" Target="../slideLayouts/slideLayout23.xml"/></Relationships>
</file>

<file path=ppt/slides/_rels/slide50.xml.rels><?xml version="1.0" encoding="UTF-8" standalone="yes"?>
<Relationships xmlns="http://schemas.openxmlformats.org/package/2006/relationships"><Relationship Id="rId3" Type="http://schemas.openxmlformats.org/officeDocument/2006/relationships/package" Target="../embeddings/Microsoft_Excel_Binary_Worksheet.xlsb"/><Relationship Id="rId2" Type="http://schemas.openxmlformats.org/officeDocument/2006/relationships/slideLayout" Target="../slideLayouts/slideLayout2.xml"/><Relationship Id="rId1" Type="http://schemas.openxmlformats.org/officeDocument/2006/relationships/vmlDrawing" Target="../drawings/vmlDrawing1.vml"/><Relationship Id="rId5" Type="http://schemas.openxmlformats.org/officeDocument/2006/relationships/image" Target="../media/image31.png"/><Relationship Id="rId4" Type="http://schemas.openxmlformats.org/officeDocument/2006/relationships/image" Target="../media/image30.png"/></Relationships>
</file>

<file path=ppt/slides/_rels/slide5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3.xml.rels><?xml version="1.0" encoding="UTF-8" standalone="yes"?>
<Relationships xmlns="http://schemas.openxmlformats.org/package/2006/relationships"><Relationship Id="rId1" Type="http://schemas.openxmlformats.org/officeDocument/2006/relationships/slideLayout" Target="../slideLayouts/slideLayout6.xml"/></Relationships>
</file>

<file path=ppt/slides/_rels/slide54.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image" Target="../media/image32.png"/><Relationship Id="rId1" Type="http://schemas.openxmlformats.org/officeDocument/2006/relationships/slideLayout" Target="../slideLayouts/slideLayout2.xml"/><Relationship Id="rId4" Type="http://schemas.openxmlformats.org/officeDocument/2006/relationships/image" Target="../media/image34.png"/></Relationships>
</file>

<file path=ppt/slides/_rels/slide5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6.xml.rels><?xml version="1.0" encoding="UTF-8" standalone="yes"?>
<Relationships xmlns="http://schemas.openxmlformats.org/package/2006/relationships"><Relationship Id="rId2" Type="http://schemas.openxmlformats.org/officeDocument/2006/relationships/notesSlide" Target="../notesSlides/notesSlide4.xml"/><Relationship Id="rId1" Type="http://schemas.openxmlformats.org/officeDocument/2006/relationships/slideLayout" Target="../slideLayouts/slideLayout19.xml"/></Relationships>
</file>

<file path=ppt/slides/_rels/slide57.xml.rels><?xml version="1.0" encoding="UTF-8" standalone="yes"?>
<Relationships xmlns="http://schemas.openxmlformats.org/package/2006/relationships"><Relationship Id="rId1" Type="http://schemas.openxmlformats.org/officeDocument/2006/relationships/slideLayout" Target="../slideLayouts/slideLayout23.xml"/></Relationships>
</file>

<file path=ppt/slides/_rels/slide58.xml.rels><?xml version="1.0" encoding="UTF-8" standalone="yes"?>
<Relationships xmlns="http://schemas.openxmlformats.org/package/2006/relationships"><Relationship Id="rId2" Type="http://schemas.openxmlformats.org/officeDocument/2006/relationships/notesSlide" Target="../notesSlides/notesSlide5.xml"/><Relationship Id="rId1" Type="http://schemas.openxmlformats.org/officeDocument/2006/relationships/slideLayout" Target="../slideLayouts/slideLayout19.xml"/></Relationships>
</file>

<file path=ppt/slides/_rels/slide59.xml.rels><?xml version="1.0" encoding="UTF-8" standalone="yes"?>
<Relationships xmlns="http://schemas.openxmlformats.org/package/2006/relationships"><Relationship Id="rId2" Type="http://schemas.openxmlformats.org/officeDocument/2006/relationships/image" Target="../media/image35.png"/><Relationship Id="rId1" Type="http://schemas.openxmlformats.org/officeDocument/2006/relationships/slideLayout" Target="../slideLayouts/slideLayout19.xml"/></Relationships>
</file>

<file path=ppt/slides/_rels/slide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60.xml.rels><?xml version="1.0" encoding="UTF-8" standalone="yes"?>
<Relationships xmlns="http://schemas.openxmlformats.org/package/2006/relationships"><Relationship Id="rId2" Type="http://schemas.openxmlformats.org/officeDocument/2006/relationships/image" Target="../media/image36.png"/><Relationship Id="rId1" Type="http://schemas.openxmlformats.org/officeDocument/2006/relationships/slideLayout" Target="../slideLayouts/slideLayout19.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Rectangle 2"/>
          <p:cNvSpPr>
            <a:spLocks noGrp="1" noChangeArrowheads="1"/>
          </p:cNvSpPr>
          <p:nvPr>
            <p:ph type="ctrTitle"/>
          </p:nvPr>
        </p:nvSpPr>
        <p:spPr>
          <a:xfrm>
            <a:off x="815413" y="548680"/>
            <a:ext cx="10363200" cy="1800027"/>
          </a:xfrm>
        </p:spPr>
        <p:txBody>
          <a:bodyPr>
            <a:normAutofit fontScale="90000"/>
          </a:bodyPr>
          <a:lstStyle/>
          <a:p>
            <a:pPr eaLnBrk="1" hangingPunct="1"/>
            <a:r>
              <a:rPr lang="ja-JP" altLang="en-US" sz="6000" dirty="0">
                <a:solidFill>
                  <a:srgbClr val="0F055B"/>
                </a:solidFill>
              </a:rPr>
              <a:t>平成</a:t>
            </a:r>
            <a:r>
              <a:rPr lang="en-US" altLang="ja-JP" sz="6000" dirty="0">
                <a:solidFill>
                  <a:srgbClr val="0F055B"/>
                </a:solidFill>
              </a:rPr>
              <a:t>29</a:t>
            </a:r>
            <a:r>
              <a:rPr lang="ja-JP" altLang="en-US" sz="6000" dirty="0">
                <a:solidFill>
                  <a:srgbClr val="0F055B"/>
                </a:solidFill>
              </a:rPr>
              <a:t>年度</a:t>
            </a:r>
            <a:br>
              <a:rPr lang="en-US" altLang="ja-JP" sz="6000" dirty="0">
                <a:solidFill>
                  <a:srgbClr val="0F055B"/>
                </a:solidFill>
              </a:rPr>
            </a:br>
            <a:r>
              <a:rPr lang="ja-JP" altLang="en-US" sz="6000" dirty="0">
                <a:solidFill>
                  <a:srgbClr val="0F055B"/>
                </a:solidFill>
              </a:rPr>
              <a:t>　安全推進講習会</a:t>
            </a:r>
          </a:p>
        </p:txBody>
      </p:sp>
      <p:sp>
        <p:nvSpPr>
          <p:cNvPr id="2051" name="Rectangle 3"/>
          <p:cNvSpPr>
            <a:spLocks noGrp="1" noChangeArrowheads="1"/>
          </p:cNvSpPr>
          <p:nvPr>
            <p:ph type="subTitle" idx="1"/>
          </p:nvPr>
        </p:nvSpPr>
        <p:spPr>
          <a:xfrm>
            <a:off x="1679510" y="4941888"/>
            <a:ext cx="8823391" cy="1752600"/>
          </a:xfrm>
        </p:spPr>
        <p:txBody>
          <a:bodyPr/>
          <a:lstStyle/>
          <a:p>
            <a:pPr eaLnBrk="1" hangingPunct="1"/>
            <a:r>
              <a:rPr lang="ja-JP" altLang="en-US" dirty="0"/>
              <a:t>徳島県ラグビーフットボール協会</a:t>
            </a:r>
          </a:p>
          <a:p>
            <a:pPr eaLnBrk="1" hangingPunct="1"/>
            <a:r>
              <a:rPr lang="ja-JP" altLang="en-US" dirty="0"/>
              <a:t>安全対策委員会</a:t>
            </a:r>
          </a:p>
        </p:txBody>
      </p:sp>
      <p:pic>
        <p:nvPicPr>
          <p:cNvPr id="2" name="図 1"/>
          <p:cNvPicPr>
            <a:picLocks noChangeAspect="1"/>
          </p:cNvPicPr>
          <p:nvPr/>
        </p:nvPicPr>
        <p:blipFill>
          <a:blip r:embed="rId3" cstate="print">
            <a:extLst>
              <a:ext uri="{28A0092B-C50C-407E-A947-70E740481C1C}">
                <a14:useLocalDpi xmlns:a14="http://schemas.microsoft.com/office/drawing/2010/main" val="0"/>
              </a:ext>
            </a:extLst>
          </a:blip>
          <a:stretch>
            <a:fillRect/>
          </a:stretch>
        </p:blipFill>
        <p:spPr>
          <a:xfrm>
            <a:off x="4255029" y="2761878"/>
            <a:ext cx="12163581" cy="1581912"/>
          </a:xfrm>
          <a:prstGeom prst="rect">
            <a:avLst/>
          </a:prstGeom>
        </p:spPr>
      </p:pic>
      <p:pic>
        <p:nvPicPr>
          <p:cNvPr id="3" name="図 2"/>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2063552" y="2650369"/>
            <a:ext cx="1536171" cy="1958618"/>
          </a:xfrm>
          <a:prstGeom prst="rect">
            <a:avLst/>
          </a:prstGeom>
        </p:spPr>
      </p:pic>
    </p:spTree>
    <p:extLst>
      <p:ext uri="{BB962C8B-B14F-4D97-AF65-F5344CB8AC3E}">
        <p14:creationId xmlns:p14="http://schemas.microsoft.com/office/powerpoint/2010/main" val="1313957377"/>
      </p:ext>
    </p:extLst>
  </p:cSld>
  <p:clrMapOvr>
    <a:masterClrMapping/>
  </p:clrMapOvr>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a:xfrm>
            <a:off x="474518" y="135088"/>
            <a:ext cx="10972800" cy="4525963"/>
          </a:xfrm>
        </p:spPr>
        <p:txBody>
          <a:bodyPr/>
          <a:lstStyle/>
          <a:p>
            <a:r>
              <a:rPr lang="en-US" altLang="ja-JP" dirty="0"/>
              <a:t>2016/08/04(</a:t>
            </a:r>
            <a:r>
              <a:rPr lang="ja-JP" altLang="en-US" dirty="0"/>
              <a:t>木</a:t>
            </a:r>
            <a:r>
              <a:rPr lang="en-US" altLang="ja-JP" dirty="0"/>
              <a:t>) </a:t>
            </a:r>
            <a:r>
              <a:rPr lang="ja-JP" altLang="en-US" dirty="0"/>
              <a:t>日本ラグビーフットボール協会より</a:t>
            </a:r>
            <a:endParaRPr lang="ja-JP" altLang="en-US" b="1" dirty="0"/>
          </a:p>
          <a:p>
            <a:r>
              <a:rPr lang="ja-JP" altLang="en-US" dirty="0"/>
              <a:t>先日、高校生がタックル練習中に頭部を強打し死亡する事故がありました。</a:t>
            </a:r>
            <a:br>
              <a:rPr lang="ja-JP" altLang="en-US" dirty="0"/>
            </a:br>
            <a:r>
              <a:rPr lang="ja-JP" altLang="en-US" dirty="0"/>
              <a:t>日本ラグビー協会では平成</a:t>
            </a:r>
            <a:r>
              <a:rPr lang="en-US" altLang="ja-JP" dirty="0"/>
              <a:t>20</a:t>
            </a:r>
            <a:r>
              <a:rPr lang="ja-JP" altLang="en-US" dirty="0"/>
              <a:t>年より死亡事故や重傷事故撲滅のための取り組みを重点的に行っております。</a:t>
            </a:r>
            <a:br>
              <a:rPr lang="ja-JP" altLang="en-US" dirty="0"/>
            </a:br>
            <a:r>
              <a:rPr lang="ja-JP" altLang="en-US" dirty="0"/>
              <a:t>これから夏合宿を控えているチームは勿論のこと、すでに終了したチームにおかれましても、選手の力量に応じた練習内容を再度検討していただき、重症事故の発生を未然に防ぐようご協力をお願いいたします。</a:t>
            </a:r>
          </a:p>
          <a:p>
            <a:r>
              <a:rPr lang="ja-JP" altLang="en-US" dirty="0"/>
              <a:t>関係各所、チームに周知徹底いただけますようお願い申し上げます。</a:t>
            </a:r>
          </a:p>
          <a:p>
            <a:r>
              <a:rPr lang="en-US" altLang="ja-JP" dirty="0"/>
              <a:t>(</a:t>
            </a:r>
            <a:r>
              <a:rPr lang="ja-JP" altLang="en-US" dirty="0"/>
              <a:t>公財</a:t>
            </a:r>
            <a:r>
              <a:rPr lang="en-US" altLang="ja-JP" dirty="0"/>
              <a:t>)</a:t>
            </a:r>
            <a:r>
              <a:rPr lang="ja-JP" altLang="en-US" dirty="0"/>
              <a:t>日本ラグビーフットボール協会</a:t>
            </a:r>
            <a:br>
              <a:rPr lang="ja-JP" altLang="en-US" dirty="0"/>
            </a:br>
            <a:endParaRPr kumimoji="1" lang="ja-JP" altLang="en-US" dirty="0"/>
          </a:p>
        </p:txBody>
      </p:sp>
    </p:spTree>
    <p:extLst>
      <p:ext uri="{BB962C8B-B14F-4D97-AF65-F5344CB8AC3E}">
        <p14:creationId xmlns:p14="http://schemas.microsoft.com/office/powerpoint/2010/main" val="2420943086"/>
      </p:ext>
    </p:extLst>
  </p:cSld>
  <p:clrMapOvr>
    <a:masterClrMapping/>
  </p:clrMapOvr>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dirty="0"/>
          </a:p>
        </p:txBody>
      </p:sp>
      <p:sp>
        <p:nvSpPr>
          <p:cNvPr id="3" name="コンテンツ プレースホルダー 2"/>
          <p:cNvSpPr>
            <a:spLocks noGrp="1"/>
          </p:cNvSpPr>
          <p:nvPr>
            <p:ph idx="1"/>
          </p:nvPr>
        </p:nvSpPr>
        <p:spPr>
          <a:xfrm>
            <a:off x="266700" y="274638"/>
            <a:ext cx="10972800" cy="4525963"/>
          </a:xfrm>
        </p:spPr>
        <p:txBody>
          <a:bodyPr/>
          <a:lstStyle/>
          <a:p>
            <a:r>
              <a:rPr lang="ja-JP" altLang="en-US" sz="2400" dirty="0"/>
              <a:t>２００２年３月２５日、群馬県、○○高等学校のラグビー部員であった（当時高校２年生）君が亡くなりました。</a:t>
            </a:r>
          </a:p>
          <a:p>
            <a:r>
              <a:rPr lang="ja-JP" altLang="en-US" sz="2400" dirty="0"/>
              <a:t>当日は、ラグビー部の合宿に向かう予定でした。</a:t>
            </a:r>
          </a:p>
          <a:p>
            <a:r>
              <a:rPr lang="ja-JP" altLang="en-US" sz="2400" dirty="0"/>
              <a:t>○○君は出発する際、玄関まで行っては立ち止まる動作を繰り返します。その後呼吸が荒くあえぎ始めた（過呼吸の症状）ため、お母さんが合宿には行かせないことを決め、総監督に連絡を入れます。</a:t>
            </a:r>
          </a:p>
          <a:p>
            <a:r>
              <a:rPr lang="ja-JP" altLang="en-US" sz="2400" dirty="0"/>
              <a:t>実はその前日にも、○君は「ラグビー」という言葉で突然、過呼吸の発作を起こしています。 </a:t>
            </a:r>
          </a:p>
          <a:p>
            <a:r>
              <a:rPr lang="ja-JP" altLang="en-US" sz="2400" dirty="0"/>
              <a:t>母親が連絡を入れたにもかかわらず、部内で連絡が上手く行き届かず、マネージャーから参加催促の電話が入ります。昌輝くんは、「これは策略だ」、指導者らに対して「あいつら人間じゃないから」と言ったそうです。 </a:t>
            </a:r>
          </a:p>
          <a:p>
            <a:r>
              <a:rPr lang="ja-JP" altLang="en-US" sz="2400" dirty="0"/>
              <a:t>その後、自室で自殺をはかり、ぐったりしている○くんを母親が発見。救急車で病院に運ばれますが、亡くなります。</a:t>
            </a:r>
            <a:br>
              <a:rPr lang="ja-JP" altLang="en-US" sz="2400" dirty="0"/>
            </a:br>
            <a:r>
              <a:rPr lang="ja-JP" altLang="en-US" sz="2400" dirty="0"/>
              <a:t>ご両親は、過呼吸を患い自殺したのはラグビー部の当時の監督らが健康管理義務を怠り、厳しい練習を強いたことが原因だとして、学校法人や校長や同部顧問ら５人を相手に、前橋地裁に提訴します。 </a:t>
            </a:r>
          </a:p>
          <a:p>
            <a:r>
              <a:rPr lang="ja-JP" altLang="en-US" sz="2400" dirty="0"/>
              <a:t>２００５年９月１日、職権和解が成立。</a:t>
            </a:r>
            <a:br>
              <a:rPr lang="ja-JP" altLang="en-US" sz="2400" dirty="0"/>
            </a:br>
            <a:r>
              <a:rPr lang="ja-JP" altLang="en-US" sz="2400" dirty="0"/>
              <a:t>詳細を読む</a:t>
            </a:r>
            <a:r>
              <a:rPr lang="en-US" altLang="ja-JP" sz="2400" dirty="0"/>
              <a:t>: </a:t>
            </a:r>
            <a:r>
              <a:rPr lang="en-US" altLang="ja-JP" sz="2400" dirty="0">
                <a:hlinkClick r:id="rId2"/>
              </a:rPr>
              <a:t>http://www.sports-parents-japan.com/stopaccident/masaki1</a:t>
            </a:r>
            <a:r>
              <a:rPr lang="en-US" altLang="ja-JP" dirty="0">
                <a:hlinkClick r:id="rId2"/>
              </a:rPr>
              <a:t>/</a:t>
            </a:r>
            <a:endParaRPr kumimoji="1" lang="ja-JP" altLang="en-US" dirty="0"/>
          </a:p>
        </p:txBody>
      </p:sp>
    </p:spTree>
    <p:extLst>
      <p:ext uri="{BB962C8B-B14F-4D97-AF65-F5344CB8AC3E}">
        <p14:creationId xmlns:p14="http://schemas.microsoft.com/office/powerpoint/2010/main" val="3028915590"/>
      </p:ext>
    </p:extLst>
  </p:cSld>
  <p:clrMapOvr>
    <a:masterClrMapping/>
  </p:clrMapOvr>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4"/>
          <p:cNvSpPr txBox="1">
            <a:spLocks/>
          </p:cNvSpPr>
          <p:nvPr/>
        </p:nvSpPr>
        <p:spPr>
          <a:xfrm>
            <a:off x="1981200" y="490662"/>
            <a:ext cx="8229600" cy="922114"/>
          </a:xfrm>
          <a:prstGeom prst="rect">
            <a:avLst/>
          </a:prstGeom>
        </p:spPr>
        <p:txBody>
          <a:bodyPr>
            <a:normAutofit fontScale="90000" lnSpcReduction="10000"/>
          </a:bodyPr>
          <a:lstStyle>
            <a:lvl1pPr algn="ctr" defTabSz="914400" rtl="0" eaLnBrk="1" latinLnBrk="0" hangingPunct="1">
              <a:spcBef>
                <a:spcPct val="0"/>
              </a:spcBef>
              <a:buNone/>
              <a:defRPr kumimoji="1" sz="4400" kern="1200">
                <a:solidFill>
                  <a:schemeClr val="tx1"/>
                </a:solidFill>
                <a:latin typeface="+mj-lt"/>
                <a:ea typeface="+mj-ea"/>
                <a:cs typeface="+mj-cs"/>
              </a:defRPr>
            </a:lvl1pPr>
          </a:lstStyle>
          <a:p>
            <a:r>
              <a:rPr lang="ja-JP" altLang="en-US" sz="3200" b="1" dirty="0"/>
              <a:t>脳振盪後の対応（病院受診について　</a:t>
            </a:r>
            <a:r>
              <a:rPr lang="en-US" altLang="ja-JP" sz="3200" b="1" dirty="0"/>
              <a:t>2014</a:t>
            </a:r>
            <a:r>
              <a:rPr lang="ja-JP" altLang="en-US" sz="3200" b="1" dirty="0"/>
              <a:t>年）</a:t>
            </a:r>
            <a:br>
              <a:rPr lang="en-US" altLang="ja-JP" sz="3200" b="1" dirty="0"/>
            </a:br>
            <a:r>
              <a:rPr lang="ja-JP" altLang="en-US" sz="3200" b="1" dirty="0"/>
              <a:t>（花園出場選手）</a:t>
            </a:r>
          </a:p>
        </p:txBody>
      </p:sp>
      <p:grpSp>
        <p:nvGrpSpPr>
          <p:cNvPr id="7" name="グループ化 6"/>
          <p:cNvGrpSpPr/>
          <p:nvPr/>
        </p:nvGrpSpPr>
        <p:grpSpPr>
          <a:xfrm>
            <a:off x="384464" y="1412776"/>
            <a:ext cx="11232572" cy="5256585"/>
            <a:chOff x="179512" y="1268760"/>
            <a:chExt cx="8640960" cy="4857403"/>
          </a:xfrm>
        </p:grpSpPr>
        <p:graphicFrame>
          <p:nvGraphicFramePr>
            <p:cNvPr id="3" name="コンテンツ プレースホルダ 12"/>
            <p:cNvGraphicFramePr>
              <a:graphicFrameLocks/>
            </p:cNvGraphicFramePr>
            <p:nvPr>
              <p:extLst/>
            </p:nvPr>
          </p:nvGraphicFramePr>
          <p:xfrm>
            <a:off x="251520" y="1268760"/>
            <a:ext cx="4038600" cy="2474020"/>
          </p:xfrm>
          <a:graphic>
            <a:graphicData uri="http://schemas.openxmlformats.org/drawingml/2006/chart">
              <c:chart xmlns:c="http://schemas.openxmlformats.org/drawingml/2006/chart" xmlns:r="http://schemas.openxmlformats.org/officeDocument/2006/relationships" r:id="rId3"/>
            </a:graphicData>
          </a:graphic>
        </p:graphicFrame>
        <p:graphicFrame>
          <p:nvGraphicFramePr>
            <p:cNvPr id="4" name="コンテンツ プレースホルダ 13"/>
            <p:cNvGraphicFramePr>
              <a:graphicFrameLocks/>
            </p:cNvGraphicFramePr>
            <p:nvPr>
              <p:extLst/>
            </p:nvPr>
          </p:nvGraphicFramePr>
          <p:xfrm>
            <a:off x="4283968" y="1340768"/>
            <a:ext cx="4536504" cy="2445420"/>
          </p:xfrm>
          <a:graphic>
            <a:graphicData uri="http://schemas.openxmlformats.org/drawingml/2006/chart">
              <c:chart xmlns:c="http://schemas.openxmlformats.org/drawingml/2006/chart" xmlns:r="http://schemas.openxmlformats.org/officeDocument/2006/relationships" r:id="rId4"/>
            </a:graphicData>
          </a:graphic>
        </p:graphicFrame>
        <p:graphicFrame>
          <p:nvGraphicFramePr>
            <p:cNvPr id="5" name="コンテンツ プレースホルダ 14"/>
            <p:cNvGraphicFramePr>
              <a:graphicFrameLocks/>
            </p:cNvGraphicFramePr>
            <p:nvPr>
              <p:extLst/>
            </p:nvPr>
          </p:nvGraphicFramePr>
          <p:xfrm>
            <a:off x="179512" y="3573016"/>
            <a:ext cx="4176464" cy="2553147"/>
          </p:xfrm>
          <a:graphic>
            <a:graphicData uri="http://schemas.openxmlformats.org/drawingml/2006/chart">
              <c:chart xmlns:c="http://schemas.openxmlformats.org/drawingml/2006/chart" xmlns:r="http://schemas.openxmlformats.org/officeDocument/2006/relationships" r:id="rId5"/>
            </a:graphicData>
          </a:graphic>
        </p:graphicFrame>
        <p:graphicFrame>
          <p:nvGraphicFramePr>
            <p:cNvPr id="6" name="コンテンツ プレースホルダ 15"/>
            <p:cNvGraphicFramePr>
              <a:graphicFrameLocks/>
            </p:cNvGraphicFramePr>
            <p:nvPr>
              <p:extLst/>
            </p:nvPr>
          </p:nvGraphicFramePr>
          <p:xfrm>
            <a:off x="4355976" y="3645024"/>
            <a:ext cx="4464496" cy="2475607"/>
          </p:xfrm>
          <a:graphic>
            <a:graphicData uri="http://schemas.openxmlformats.org/drawingml/2006/chart">
              <c:chart xmlns:c="http://schemas.openxmlformats.org/drawingml/2006/chart" xmlns:r="http://schemas.openxmlformats.org/officeDocument/2006/relationships" r:id="rId6"/>
            </a:graphicData>
          </a:graphic>
        </p:graphicFrame>
      </p:grpSp>
    </p:spTree>
    <p:extLst>
      <p:ext uri="{BB962C8B-B14F-4D97-AF65-F5344CB8AC3E}">
        <p14:creationId xmlns:p14="http://schemas.microsoft.com/office/powerpoint/2010/main" val="1622075546"/>
      </p:ext>
    </p:extLst>
  </p:cSld>
  <p:clrMapOvr>
    <a:masterClrMapping/>
  </p:clrMapOvr>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806716" y="2415538"/>
            <a:ext cx="10972800" cy="1143000"/>
          </a:xfrm>
        </p:spPr>
        <p:txBody>
          <a:bodyPr/>
          <a:lstStyle/>
          <a:p>
            <a:r>
              <a:rPr lang="ja-JP" altLang="en-US" dirty="0">
                <a:solidFill>
                  <a:schemeClr val="accent2"/>
                </a:solidFill>
              </a:rPr>
              <a:t>脳振盪に関する年代別対応</a:t>
            </a:r>
            <a:endParaRPr kumimoji="1" lang="ja-JP" altLang="en-US" dirty="0">
              <a:solidFill>
                <a:schemeClr val="accent2"/>
              </a:solidFill>
            </a:endParaRPr>
          </a:p>
        </p:txBody>
      </p:sp>
    </p:spTree>
    <p:extLst>
      <p:ext uri="{BB962C8B-B14F-4D97-AF65-F5344CB8AC3E}">
        <p14:creationId xmlns:p14="http://schemas.microsoft.com/office/powerpoint/2010/main" val="954674678"/>
      </p:ext>
    </p:extLst>
  </p:cSld>
  <p:clrMapOvr>
    <a:masterClrMapping/>
  </p:clrMapOvr>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1708161" y="1546867"/>
            <a:ext cx="8928992" cy="3384376"/>
          </a:xfrm>
          <a:ln w="38100">
            <a:solidFill>
              <a:schemeClr val="tx1"/>
            </a:solidFill>
          </a:ln>
        </p:spPr>
        <p:txBody>
          <a:bodyPr>
            <a:normAutofit/>
          </a:bodyPr>
          <a:lstStyle/>
          <a:p>
            <a:pPr marL="0" indent="0" algn="ctr">
              <a:buNone/>
            </a:pPr>
            <a:r>
              <a:rPr lang="ja-JP" altLang="en-US" sz="2400" b="1" u="sng" dirty="0"/>
              <a:t>ＷＲ規定</a:t>
            </a:r>
            <a:r>
              <a:rPr lang="en-US" altLang="ja-JP" sz="2400" b="1" u="sng" dirty="0"/>
              <a:t> 10 – </a:t>
            </a:r>
            <a:r>
              <a:rPr lang="ja-JP" altLang="en-US" sz="2400" b="1" u="sng" dirty="0"/>
              <a:t>医学関連事項</a:t>
            </a:r>
            <a:endParaRPr lang="en-US" altLang="ja-JP" sz="2400" b="1" u="sng" dirty="0"/>
          </a:p>
          <a:p>
            <a:pPr marL="0" indent="0" algn="ctr">
              <a:buNone/>
            </a:pPr>
            <a:endParaRPr lang="en-US" altLang="ja-JP" sz="2400" u="sng" dirty="0"/>
          </a:p>
          <a:p>
            <a:r>
              <a:rPr lang="en-US" altLang="ja-JP" sz="2400" dirty="0"/>
              <a:t> </a:t>
            </a:r>
            <a:r>
              <a:rPr lang="ja-JP" altLang="en-US" sz="2400" dirty="0"/>
              <a:t>脳振盪は、深刻な脳の外傷であり、どの年代でも発症し得る。</a:t>
            </a:r>
            <a:endParaRPr lang="en-US" altLang="ja-JP" sz="2400" dirty="0"/>
          </a:p>
          <a:p>
            <a:r>
              <a:rPr lang="en-US" altLang="ja-JP" sz="2400" dirty="0"/>
              <a:t> </a:t>
            </a:r>
            <a:r>
              <a:rPr lang="ja-JP" altLang="en-US" sz="2400" dirty="0"/>
              <a:t>脳振盪の選手または脳振盪が疑われた選手に対して、その選手の安全と健康、そしてウェルフェアを守るために、その試合の全関係者は慎重に対応しなければならない。</a:t>
            </a:r>
            <a:endParaRPr lang="ja-JP" altLang="ja-JP" sz="2400" dirty="0"/>
          </a:p>
          <a:p>
            <a:r>
              <a:rPr lang="en-US" altLang="ja-JP" sz="2400" dirty="0"/>
              <a:t> </a:t>
            </a:r>
            <a:r>
              <a:rPr lang="ja-JP" altLang="en-US" sz="2400" dirty="0"/>
              <a:t>小児や成長期の少年には、脳振盪や脳振盪に関連した合併症のリスクがあるので、特に注意を払わなければならない。</a:t>
            </a:r>
            <a:endParaRPr lang="en-US" altLang="ja-JP" sz="2400" dirty="0"/>
          </a:p>
        </p:txBody>
      </p:sp>
      <p:sp>
        <p:nvSpPr>
          <p:cNvPr id="4" name="テキスト ボックス 3"/>
          <p:cNvSpPr txBox="1"/>
          <p:nvPr/>
        </p:nvSpPr>
        <p:spPr>
          <a:xfrm>
            <a:off x="2283262" y="327900"/>
            <a:ext cx="7517791" cy="58477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3200" b="0" i="0" u="none" strike="noStrike" kern="0" cap="none" spc="0" normalizeH="0" baseline="0" noProof="0" dirty="0">
                <a:ln>
                  <a:noFill/>
                </a:ln>
                <a:solidFill>
                  <a:schemeClr val="accent2"/>
                </a:solidFill>
                <a:effectLst/>
                <a:uLnTx/>
                <a:uFillTx/>
              </a:rPr>
              <a:t>World Rugby </a:t>
            </a:r>
            <a:r>
              <a:rPr kumimoji="0" lang="ja-JP" altLang="en-US" sz="3200" b="0" i="0" u="none" strike="noStrike" kern="0" cap="none" spc="0" normalizeH="0" baseline="0" noProof="0" dirty="0">
                <a:ln>
                  <a:noFill/>
                </a:ln>
                <a:solidFill>
                  <a:schemeClr val="accent2"/>
                </a:solidFill>
                <a:effectLst/>
                <a:uLnTx/>
                <a:uFillTx/>
              </a:rPr>
              <a:t>規定　</a:t>
            </a:r>
            <a:r>
              <a:rPr kumimoji="0" lang="en-US" altLang="ja-JP" sz="3200" b="0" i="0" u="none" strike="noStrike" kern="0" cap="none" spc="0" normalizeH="0" baseline="0" noProof="0" dirty="0">
                <a:ln>
                  <a:noFill/>
                </a:ln>
                <a:solidFill>
                  <a:schemeClr val="accent2"/>
                </a:solidFill>
                <a:effectLst/>
                <a:uLnTx/>
                <a:uFillTx/>
              </a:rPr>
              <a:t>10</a:t>
            </a:r>
            <a:r>
              <a:rPr kumimoji="0" lang="ja-JP" altLang="en-US" sz="3200" b="0" i="0" u="none" strike="noStrike" kern="0" cap="none" spc="0" normalizeH="0" baseline="0" noProof="0" dirty="0">
                <a:ln>
                  <a:noFill/>
                </a:ln>
                <a:solidFill>
                  <a:schemeClr val="accent2"/>
                </a:solidFill>
                <a:effectLst/>
                <a:uLnTx/>
                <a:uFillTx/>
              </a:rPr>
              <a:t>条　医学関連事項</a:t>
            </a:r>
          </a:p>
        </p:txBody>
      </p:sp>
    </p:spTree>
    <p:extLst>
      <p:ext uri="{BB962C8B-B14F-4D97-AF65-F5344CB8AC3E}">
        <p14:creationId xmlns:p14="http://schemas.microsoft.com/office/powerpoint/2010/main" val="4280825622"/>
      </p:ext>
    </p:extLst>
  </p:cSld>
  <p:clrMapOvr>
    <a:masterClrMapping/>
  </p:clrMapOvr>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3"/>
          <p:cNvSpPr>
            <a:spLocks noGrp="1"/>
          </p:cNvSpPr>
          <p:nvPr>
            <p:ph type="title"/>
          </p:nvPr>
        </p:nvSpPr>
        <p:spPr>
          <a:xfrm>
            <a:off x="1210074" y="158788"/>
            <a:ext cx="10307034" cy="432048"/>
          </a:xfrm>
        </p:spPr>
        <p:txBody>
          <a:bodyPr>
            <a:noAutofit/>
          </a:bodyPr>
          <a:lstStyle/>
          <a:p>
            <a:r>
              <a:rPr lang="en-US" altLang="ja-JP" sz="2400" dirty="0">
                <a:solidFill>
                  <a:schemeClr val="accent2"/>
                </a:solidFill>
              </a:rPr>
              <a:t>World Rugby</a:t>
            </a:r>
            <a:r>
              <a:rPr lang="ja-JP" altLang="en-US" sz="2400" dirty="0">
                <a:solidFill>
                  <a:schemeClr val="accent2"/>
                </a:solidFill>
              </a:rPr>
              <a:t>規定</a:t>
            </a:r>
            <a:r>
              <a:rPr lang="en-US" altLang="ja-JP" sz="2400" dirty="0">
                <a:solidFill>
                  <a:schemeClr val="accent2"/>
                </a:solidFill>
              </a:rPr>
              <a:t>10</a:t>
            </a:r>
            <a:r>
              <a:rPr lang="ja-JP" altLang="en-US" sz="2400" dirty="0">
                <a:solidFill>
                  <a:schemeClr val="accent2"/>
                </a:solidFill>
              </a:rPr>
              <a:t>条</a:t>
            </a:r>
            <a:r>
              <a:rPr lang="en-US" altLang="ja-JP" sz="2400" dirty="0">
                <a:solidFill>
                  <a:schemeClr val="accent2"/>
                </a:solidFill>
              </a:rPr>
              <a:t>1</a:t>
            </a:r>
            <a:r>
              <a:rPr lang="ja-JP" altLang="en-US" sz="2400" dirty="0">
                <a:solidFill>
                  <a:schemeClr val="accent2"/>
                </a:solidFill>
              </a:rPr>
              <a:t>項</a:t>
            </a:r>
            <a:r>
              <a:rPr lang="en-US" altLang="ja-JP" sz="2400" dirty="0">
                <a:solidFill>
                  <a:schemeClr val="accent2"/>
                </a:solidFill>
              </a:rPr>
              <a:t>5</a:t>
            </a:r>
            <a:r>
              <a:rPr lang="ja-JP" altLang="en-US" sz="2400" dirty="0">
                <a:solidFill>
                  <a:schemeClr val="accent2"/>
                </a:solidFill>
              </a:rPr>
              <a:t>　医学関連事項　小児と成長期の少年への対応</a:t>
            </a:r>
          </a:p>
        </p:txBody>
      </p:sp>
      <p:sp>
        <p:nvSpPr>
          <p:cNvPr id="5" name="コンテンツ プレースホルダー 4"/>
          <p:cNvSpPr>
            <a:spLocks noGrp="1"/>
          </p:cNvSpPr>
          <p:nvPr>
            <p:ph idx="1"/>
          </p:nvPr>
        </p:nvSpPr>
        <p:spPr>
          <a:xfrm>
            <a:off x="1210074" y="702504"/>
            <a:ext cx="10139057" cy="5583311"/>
          </a:xfrm>
          <a:solidFill>
            <a:schemeClr val="bg1"/>
          </a:solidFill>
          <a:ln w="38100">
            <a:solidFill>
              <a:schemeClr val="tx1"/>
            </a:solidFill>
          </a:ln>
        </p:spPr>
        <p:txBody>
          <a:bodyPr>
            <a:noAutofit/>
          </a:bodyPr>
          <a:lstStyle/>
          <a:p>
            <a:pPr marL="0" indent="0">
              <a:buNone/>
            </a:pPr>
            <a:r>
              <a:rPr lang="en-US" altLang="ja-JP" sz="2000" dirty="0"/>
              <a:t>10.1.5  	</a:t>
            </a:r>
            <a:r>
              <a:rPr lang="ja-JP" altLang="en-US" sz="2000" dirty="0"/>
              <a:t>脳振盪または脳振盪疑いのある小児または成長期の少年（</a:t>
            </a:r>
            <a:r>
              <a:rPr lang="en-US" altLang="ja-JP" sz="2000" dirty="0"/>
              <a:t>18</a:t>
            </a:r>
            <a:r>
              <a:rPr lang="ja-JP" altLang="en-US" sz="2000" dirty="0"/>
              <a:t>才以下の少年）は</a:t>
            </a:r>
            <a:endParaRPr lang="en-US" altLang="ja-JP" sz="2000" dirty="0"/>
          </a:p>
          <a:p>
            <a:r>
              <a:rPr lang="ja-JP" altLang="en-US" sz="2000" dirty="0">
                <a:solidFill>
                  <a:srgbClr val="FF0000"/>
                </a:solidFill>
              </a:rPr>
              <a:t>練習をやめさせるかフィールドからすぐに退場させて戻してはいけない</a:t>
            </a:r>
            <a:r>
              <a:rPr lang="ja-JP" altLang="en-US" sz="2000" dirty="0"/>
              <a:t>；</a:t>
            </a:r>
            <a:endParaRPr lang="en-US" altLang="ja-JP" sz="2000" dirty="0"/>
          </a:p>
          <a:p>
            <a:r>
              <a:rPr lang="ja-JP" altLang="en-US" sz="2000" dirty="0"/>
              <a:t>適切な</a:t>
            </a:r>
            <a:r>
              <a:rPr lang="ja-JP" altLang="en-US" sz="2000" dirty="0">
                <a:solidFill>
                  <a:srgbClr val="FF0000"/>
                </a:solidFill>
              </a:rPr>
              <a:t>有資格者により医学的評価</a:t>
            </a:r>
            <a:r>
              <a:rPr lang="ja-JP" altLang="en-US" sz="2000" dirty="0"/>
              <a:t>を受けなければならない；</a:t>
            </a:r>
            <a:endParaRPr lang="en-US" altLang="ja-JP" sz="2000" dirty="0"/>
          </a:p>
          <a:p>
            <a:r>
              <a:rPr lang="ja-JP" altLang="en-US" sz="2000" dirty="0"/>
              <a:t>同じ日に練習や試合に復帰させてはならない；</a:t>
            </a:r>
            <a:endParaRPr lang="en-US" altLang="ja-JP" sz="2000" dirty="0"/>
          </a:p>
          <a:p>
            <a:r>
              <a:rPr lang="ja-JP" altLang="en-US" sz="2000" dirty="0"/>
              <a:t>最低でも</a:t>
            </a:r>
            <a:r>
              <a:rPr lang="en-US" altLang="ja-JP" sz="2000" dirty="0"/>
              <a:t>24</a:t>
            </a:r>
            <a:r>
              <a:rPr lang="ja-JP" altLang="en-US" sz="2000" dirty="0"/>
              <a:t>時間、できることならそれ以上の時間は身体的・精神的な安静を要する、そして脳振盪の症状が消失してから試合や練習に戻らなければならない</a:t>
            </a:r>
            <a:endParaRPr lang="en-US" altLang="ja-JP" sz="2000" dirty="0"/>
          </a:p>
          <a:p>
            <a:r>
              <a:rPr lang="en-US" altLang="ja-JP" sz="2000" dirty="0"/>
              <a:t>World Rugby</a:t>
            </a:r>
            <a:r>
              <a:rPr lang="ja-JP" altLang="en-US" sz="2000" dirty="0"/>
              <a:t>の提唱する小児そして少年用の</a:t>
            </a:r>
            <a:r>
              <a:rPr lang="ja-JP" altLang="en-US" sz="2000" dirty="0">
                <a:solidFill>
                  <a:srgbClr val="FF0000"/>
                </a:solidFill>
              </a:rPr>
              <a:t>段階的競技復帰（ＧＲＴＰ）プロトコール</a:t>
            </a:r>
            <a:r>
              <a:rPr lang="ja-JP" altLang="en-US" sz="2000" dirty="0"/>
              <a:t>に沿ってＧＲＴＰしなければならない。小児または少年は、ＧＲＴＰを開始する前に症状が消失していなければならない；</a:t>
            </a:r>
            <a:endParaRPr lang="en-US" altLang="ja-JP" sz="2000" dirty="0"/>
          </a:p>
          <a:p>
            <a:r>
              <a:rPr lang="ja-JP" altLang="en-US" sz="2000" dirty="0"/>
              <a:t>小児または少年は脳振盪または脳振盪が疑いの受傷後</a:t>
            </a:r>
            <a:r>
              <a:rPr lang="en-US" altLang="ja-JP" sz="2000" dirty="0"/>
              <a:t>2</a:t>
            </a:r>
            <a:r>
              <a:rPr lang="ja-JP" altLang="en-US" sz="2000" dirty="0"/>
              <a:t>週間は身体を安静にしなければならない；</a:t>
            </a:r>
            <a:endParaRPr lang="en-US" altLang="ja-JP" sz="2000" dirty="0"/>
          </a:p>
          <a:p>
            <a:r>
              <a:rPr lang="ja-JP" altLang="en-US" sz="2000" dirty="0"/>
              <a:t>学生の場合は、運動を再開する前に学校に戻るかまたは全ての授業に戻っていなければならない</a:t>
            </a:r>
            <a:endParaRPr lang="en-IE" altLang="ja-JP" sz="2000" dirty="0"/>
          </a:p>
          <a:p>
            <a:pPr marL="0" indent="0">
              <a:buNone/>
            </a:pPr>
            <a:r>
              <a:rPr lang="ja-JP" altLang="en-US" sz="2000" dirty="0"/>
              <a:t>　</a:t>
            </a:r>
            <a:r>
              <a:rPr lang="en-IE" altLang="ja-JP" sz="2000" dirty="0"/>
              <a:t> </a:t>
            </a:r>
            <a:r>
              <a:rPr lang="ja-JP" altLang="en-US" sz="2000" dirty="0"/>
              <a:t>これは</a:t>
            </a:r>
            <a:r>
              <a:rPr lang="en-US" altLang="ja-JP" sz="2000" dirty="0"/>
              <a:t>World Rugby</a:t>
            </a:r>
            <a:r>
              <a:rPr lang="ja-JP" altLang="en-US" sz="2000" dirty="0"/>
              <a:t>の脳振盪ガイダンスに記載されている。選手または選手の親または保護者、そしてコーチは自国の協会が</a:t>
            </a:r>
            <a:r>
              <a:rPr lang="en-US" altLang="ja-JP" sz="2000" dirty="0"/>
              <a:t>World Rugby</a:t>
            </a:r>
            <a:r>
              <a:rPr lang="ja-JP" altLang="en-US" sz="2000" dirty="0"/>
              <a:t>の</a:t>
            </a:r>
            <a:r>
              <a:rPr lang="en-US" altLang="ja-JP" sz="2000" dirty="0"/>
              <a:t>GRTP</a:t>
            </a:r>
            <a:r>
              <a:rPr lang="ja-JP" altLang="en-US" sz="2000" dirty="0"/>
              <a:t>プロトコールと一致した</a:t>
            </a:r>
            <a:r>
              <a:rPr lang="en-US" altLang="ja-JP" sz="2000" dirty="0"/>
              <a:t>GRTP</a:t>
            </a:r>
            <a:r>
              <a:rPr lang="ja-JP" altLang="en-US" sz="2000" dirty="0"/>
              <a:t>プロトコールがあるかどうかを確認すること。</a:t>
            </a:r>
            <a:endParaRPr lang="ja-JP" altLang="ja-JP" sz="2000" dirty="0"/>
          </a:p>
          <a:p>
            <a:endParaRPr lang="ja-JP" altLang="en-US" sz="2000" dirty="0"/>
          </a:p>
        </p:txBody>
      </p:sp>
    </p:spTree>
    <p:extLst>
      <p:ext uri="{BB962C8B-B14F-4D97-AF65-F5344CB8AC3E}">
        <p14:creationId xmlns:p14="http://schemas.microsoft.com/office/powerpoint/2010/main" val="2858976070"/>
      </p:ext>
    </p:extLst>
  </p:cSld>
  <p:clrMapOvr>
    <a:masterClrMapping/>
  </p:clrMapOvr>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238101" y="182292"/>
            <a:ext cx="10282244" cy="418058"/>
          </a:xfrm>
        </p:spPr>
        <p:txBody>
          <a:bodyPr>
            <a:noAutofit/>
          </a:bodyPr>
          <a:lstStyle/>
          <a:p>
            <a:r>
              <a:rPr lang="ja-JP" altLang="ja-JP" sz="2800" b="1" dirty="0">
                <a:solidFill>
                  <a:schemeClr val="accent2"/>
                </a:solidFill>
              </a:rPr>
              <a:t>段階的競技復帰プロトコル</a:t>
            </a:r>
            <a:r>
              <a:rPr lang="en-US" altLang="ja-JP" sz="2800" b="1" dirty="0">
                <a:solidFill>
                  <a:schemeClr val="accent2"/>
                </a:solidFill>
              </a:rPr>
              <a:t>(Graduated Return to Play -GRTP-)</a:t>
            </a:r>
            <a:endParaRPr lang="ja-JP" altLang="en-US" sz="2800" b="1" dirty="0">
              <a:solidFill>
                <a:schemeClr val="accent2"/>
              </a:solidFill>
            </a:endParaRPr>
          </a:p>
        </p:txBody>
      </p:sp>
      <p:graphicFrame>
        <p:nvGraphicFramePr>
          <p:cNvPr id="5" name="コンテンツ プレースホルダ 4"/>
          <p:cNvGraphicFramePr>
            <a:graphicFrameLocks noGrp="1"/>
          </p:cNvGraphicFramePr>
          <p:nvPr>
            <p:ph idx="1"/>
            <p:extLst/>
          </p:nvPr>
        </p:nvGraphicFramePr>
        <p:xfrm>
          <a:off x="1993712" y="779988"/>
          <a:ext cx="8640959" cy="5957036"/>
        </p:xfrm>
        <a:graphic>
          <a:graphicData uri="http://schemas.openxmlformats.org/drawingml/2006/table">
            <a:tbl>
              <a:tblPr firstRow="1" bandRow="1">
                <a:tableStyleId>{5C22544A-7EE6-4342-B048-85BDC9FD1C3A}</a:tableStyleId>
              </a:tblPr>
              <a:tblGrid>
                <a:gridCol w="918149">
                  <a:extLst>
                    <a:ext uri="{9D8B030D-6E8A-4147-A177-3AD203B41FA5}">
                      <a16:colId xmlns:a16="http://schemas.microsoft.com/office/drawing/2014/main" val="20000"/>
                    </a:ext>
                  </a:extLst>
                </a:gridCol>
                <a:gridCol w="3520288">
                  <a:extLst>
                    <a:ext uri="{9D8B030D-6E8A-4147-A177-3AD203B41FA5}">
                      <a16:colId xmlns:a16="http://schemas.microsoft.com/office/drawing/2014/main" val="20001"/>
                    </a:ext>
                  </a:extLst>
                </a:gridCol>
                <a:gridCol w="4202522">
                  <a:extLst>
                    <a:ext uri="{9D8B030D-6E8A-4147-A177-3AD203B41FA5}">
                      <a16:colId xmlns:a16="http://schemas.microsoft.com/office/drawing/2014/main" val="20002"/>
                    </a:ext>
                  </a:extLst>
                </a:gridCol>
              </a:tblGrid>
              <a:tr h="356848">
                <a:tc>
                  <a:txBody>
                    <a:bodyPr/>
                    <a:lstStyle/>
                    <a:p>
                      <a:pPr algn="ctr"/>
                      <a:r>
                        <a:rPr kumimoji="1" lang="ja-JP" altLang="en-US" sz="1600" dirty="0"/>
                        <a:t>レベル</a:t>
                      </a:r>
                    </a:p>
                  </a:txBody>
                  <a:tcPr/>
                </a:tc>
                <a:tc>
                  <a:txBody>
                    <a:bodyPr/>
                    <a:lstStyle/>
                    <a:p>
                      <a:pPr algn="ctr"/>
                      <a:r>
                        <a:rPr kumimoji="1" lang="ja-JP" altLang="en-US" sz="1600" dirty="0"/>
                        <a:t>リハビリ段階</a:t>
                      </a:r>
                    </a:p>
                  </a:txBody>
                  <a:tcPr/>
                </a:tc>
                <a:tc>
                  <a:txBody>
                    <a:bodyPr/>
                    <a:lstStyle/>
                    <a:p>
                      <a:pPr algn="ctr"/>
                      <a:r>
                        <a:rPr kumimoji="1" lang="ja-JP" altLang="en-US" sz="1600" dirty="0"/>
                        <a:t>各段階の運動</a:t>
                      </a:r>
                    </a:p>
                  </a:txBody>
                  <a:tcPr/>
                </a:tc>
                <a:extLst>
                  <a:ext uri="{0D108BD9-81ED-4DB2-BD59-A6C34878D82A}">
                    <a16:rowId xmlns:a16="http://schemas.microsoft.com/office/drawing/2014/main" val="10000"/>
                  </a:ext>
                </a:extLst>
              </a:tr>
              <a:tr h="1135425">
                <a:tc>
                  <a:txBody>
                    <a:bodyPr/>
                    <a:lstStyle/>
                    <a:p>
                      <a:r>
                        <a:rPr kumimoji="1" lang="ja-JP" altLang="en-US" sz="1600" dirty="0"/>
                        <a:t>１</a:t>
                      </a:r>
                      <a:endParaRPr kumimoji="1" lang="en-US" altLang="ja-JP" sz="1600" dirty="0"/>
                    </a:p>
                  </a:txBody>
                  <a:tcPr/>
                </a:tc>
                <a:tc>
                  <a:txBody>
                    <a:bodyPr/>
                    <a:lstStyle/>
                    <a:p>
                      <a:r>
                        <a:rPr kumimoji="1" lang="ja-JP" altLang="ja-JP" sz="1600" kern="1200" dirty="0">
                          <a:solidFill>
                            <a:schemeClr val="dk1"/>
                          </a:solidFill>
                          <a:latin typeface="+mn-lt"/>
                          <a:ea typeface="+mn-ea"/>
                          <a:cs typeface="+mn-cs"/>
                        </a:rPr>
                        <a:t>医師により管理される場合は受傷後最低</a:t>
                      </a:r>
                      <a:r>
                        <a:rPr kumimoji="1" lang="en-US" altLang="ja-JP" sz="1600" kern="1200" dirty="0">
                          <a:solidFill>
                            <a:schemeClr val="dk1"/>
                          </a:solidFill>
                          <a:latin typeface="+mn-lt"/>
                          <a:ea typeface="+mn-ea"/>
                          <a:cs typeface="+mn-cs"/>
                        </a:rPr>
                        <a:t>24</a:t>
                      </a:r>
                      <a:r>
                        <a:rPr kumimoji="1" lang="ja-JP" altLang="ja-JP" sz="1600" kern="1200" dirty="0">
                          <a:solidFill>
                            <a:schemeClr val="dk1"/>
                          </a:solidFill>
                          <a:latin typeface="+mn-lt"/>
                          <a:ea typeface="+mn-ea"/>
                          <a:cs typeface="+mn-cs"/>
                        </a:rPr>
                        <a:t>時間、その他の場合は受傷後最低</a:t>
                      </a:r>
                      <a:r>
                        <a:rPr kumimoji="1" lang="en-US" altLang="ja-JP" sz="1600" kern="1200" dirty="0">
                          <a:solidFill>
                            <a:schemeClr val="dk1"/>
                          </a:solidFill>
                          <a:latin typeface="+mn-lt"/>
                          <a:ea typeface="+mn-ea"/>
                          <a:cs typeface="+mn-cs"/>
                        </a:rPr>
                        <a:t>14</a:t>
                      </a:r>
                      <a:r>
                        <a:rPr kumimoji="1" lang="ja-JP" altLang="ja-JP" sz="1600" kern="1200" dirty="0">
                          <a:solidFill>
                            <a:schemeClr val="dk1"/>
                          </a:solidFill>
                          <a:latin typeface="+mn-lt"/>
                          <a:ea typeface="+mn-ea"/>
                          <a:cs typeface="+mn-cs"/>
                        </a:rPr>
                        <a:t>日間経過するまでは</a:t>
                      </a:r>
                      <a:r>
                        <a:rPr kumimoji="1" lang="ja-JP" altLang="en-US" sz="1600" kern="1200" dirty="0">
                          <a:solidFill>
                            <a:schemeClr val="dk1"/>
                          </a:solidFill>
                          <a:latin typeface="+mn-lt"/>
                          <a:ea typeface="+mn-ea"/>
                          <a:cs typeface="+mn-cs"/>
                        </a:rPr>
                        <a:t>、</a:t>
                      </a:r>
                      <a:r>
                        <a:rPr kumimoji="1" lang="ja-JP" altLang="ja-JP" sz="1600" kern="1200" dirty="0">
                          <a:solidFill>
                            <a:schemeClr val="dk1"/>
                          </a:solidFill>
                          <a:latin typeface="+mn-lt"/>
                          <a:ea typeface="+mn-ea"/>
                          <a:cs typeface="+mn-cs"/>
                        </a:rPr>
                        <a:t>いかなる活動も禁止</a:t>
                      </a:r>
                      <a:endParaRPr kumimoji="1" lang="ja-JP" altLang="en-US" sz="1600" dirty="0"/>
                    </a:p>
                  </a:txBody>
                  <a:tcPr/>
                </a:tc>
                <a:tc>
                  <a:txBody>
                    <a:bodyPr/>
                    <a:lstStyle/>
                    <a:p>
                      <a:r>
                        <a:rPr kumimoji="1" lang="ja-JP" altLang="en-US" sz="1600" dirty="0"/>
                        <a:t>心身の完全な休養。無症状であること。</a:t>
                      </a:r>
                    </a:p>
                  </a:txBody>
                  <a:tcPr/>
                </a:tc>
                <a:extLst>
                  <a:ext uri="{0D108BD9-81ED-4DB2-BD59-A6C34878D82A}">
                    <a16:rowId xmlns:a16="http://schemas.microsoft.com/office/drawing/2014/main" val="10001"/>
                  </a:ext>
                </a:extLst>
              </a:tr>
              <a:tr h="1462102">
                <a:tc>
                  <a:txBody>
                    <a:bodyPr/>
                    <a:lstStyle/>
                    <a:p>
                      <a:r>
                        <a:rPr kumimoji="1" lang="ja-JP" altLang="en-US" sz="1600" dirty="0"/>
                        <a:t>２</a:t>
                      </a:r>
                    </a:p>
                  </a:txBody>
                  <a:tcPr/>
                </a:tc>
                <a:tc>
                  <a:txBody>
                    <a:bodyPr/>
                    <a:lstStyle/>
                    <a:p>
                      <a:r>
                        <a:rPr kumimoji="1" lang="en-US" altLang="ja-JP" sz="1600" kern="1200" dirty="0">
                          <a:solidFill>
                            <a:schemeClr val="dk1"/>
                          </a:solidFill>
                          <a:latin typeface="+mn-lt"/>
                          <a:ea typeface="+mn-ea"/>
                          <a:cs typeface="+mn-cs"/>
                        </a:rPr>
                        <a:t>24</a:t>
                      </a:r>
                      <a:r>
                        <a:rPr kumimoji="1" lang="ja-JP" altLang="ja-JP" sz="1600" kern="1200" dirty="0">
                          <a:solidFill>
                            <a:schemeClr val="dk1"/>
                          </a:solidFill>
                          <a:latin typeface="+mn-lt"/>
                          <a:ea typeface="+mn-ea"/>
                          <a:cs typeface="+mn-cs"/>
                        </a:rPr>
                        <a:t>時間の間に軽い有酸素運動を実施</a:t>
                      </a:r>
                      <a:endParaRPr kumimoji="1" lang="ja-JP" altLang="en-US" sz="1600" dirty="0"/>
                    </a:p>
                  </a:txBody>
                  <a:tcPr/>
                </a:tc>
                <a:tc>
                  <a:txBody>
                    <a:bodyPr/>
                    <a:lstStyle/>
                    <a:p>
                      <a:r>
                        <a:rPr kumimoji="1" lang="ja-JP" altLang="ja-JP" sz="1600" kern="1200" dirty="0">
                          <a:solidFill>
                            <a:schemeClr val="dk1"/>
                          </a:solidFill>
                          <a:latin typeface="+mn-lt"/>
                          <a:ea typeface="+mn-ea"/>
                          <a:cs typeface="+mn-cs"/>
                        </a:rPr>
                        <a:t>最大</a:t>
                      </a:r>
                      <a:r>
                        <a:rPr kumimoji="1" lang="ja-JP" altLang="en-US" sz="1600" kern="1200" dirty="0">
                          <a:solidFill>
                            <a:schemeClr val="dk1"/>
                          </a:solidFill>
                          <a:latin typeface="+mn-lt"/>
                          <a:ea typeface="+mn-ea"/>
                          <a:cs typeface="+mn-cs"/>
                        </a:rPr>
                        <a:t>予測</a:t>
                      </a:r>
                      <a:r>
                        <a:rPr kumimoji="1" lang="ja-JP" altLang="ja-JP" sz="1600" kern="1200" dirty="0">
                          <a:solidFill>
                            <a:schemeClr val="dk1"/>
                          </a:solidFill>
                          <a:latin typeface="+mn-lt"/>
                          <a:ea typeface="+mn-ea"/>
                          <a:cs typeface="+mn-cs"/>
                        </a:rPr>
                        <a:t>心拍数の</a:t>
                      </a:r>
                      <a:r>
                        <a:rPr kumimoji="1" lang="en-US" altLang="ja-JP" sz="1600" kern="1200" dirty="0">
                          <a:solidFill>
                            <a:schemeClr val="dk1"/>
                          </a:solidFill>
                          <a:latin typeface="+mn-lt"/>
                          <a:ea typeface="+mn-ea"/>
                          <a:cs typeface="+mn-cs"/>
                        </a:rPr>
                        <a:t>70%</a:t>
                      </a:r>
                      <a:r>
                        <a:rPr kumimoji="1" lang="ja-JP" altLang="ja-JP" sz="1600" kern="1200" dirty="0">
                          <a:solidFill>
                            <a:schemeClr val="dk1"/>
                          </a:solidFill>
                          <a:latin typeface="+mn-lt"/>
                          <a:ea typeface="+mn-ea"/>
                          <a:cs typeface="+mn-cs"/>
                        </a:rPr>
                        <a:t>未満のウォーキング、水泳、</a:t>
                      </a:r>
                      <a:r>
                        <a:rPr kumimoji="1" lang="ja-JP" altLang="en-US" sz="1600" kern="1200" dirty="0">
                          <a:solidFill>
                            <a:schemeClr val="dk1"/>
                          </a:solidFill>
                          <a:latin typeface="+mn-lt"/>
                          <a:ea typeface="+mn-ea"/>
                          <a:cs typeface="+mn-cs"/>
                        </a:rPr>
                        <a:t>固定した自転車エルゴ</a:t>
                      </a:r>
                      <a:r>
                        <a:rPr kumimoji="1" lang="ja-JP" altLang="ja-JP" sz="1600" kern="1200" dirty="0">
                          <a:solidFill>
                            <a:schemeClr val="dk1"/>
                          </a:solidFill>
                          <a:latin typeface="+mn-lt"/>
                          <a:ea typeface="+mn-ea"/>
                          <a:cs typeface="+mn-cs"/>
                        </a:rPr>
                        <a:t>。</a:t>
                      </a:r>
                      <a:r>
                        <a:rPr kumimoji="1" lang="ja-JP" altLang="en-US" sz="1600" kern="1200" dirty="0">
                          <a:solidFill>
                            <a:schemeClr val="dk1"/>
                          </a:solidFill>
                          <a:latin typeface="+mn-lt"/>
                          <a:ea typeface="+mn-ea"/>
                          <a:cs typeface="+mn-cs"/>
                        </a:rPr>
                        <a:t>レジスタンス・トレーニング</a:t>
                      </a:r>
                      <a:r>
                        <a:rPr kumimoji="1" lang="ja-JP" altLang="ja-JP" sz="1600" kern="1200" dirty="0">
                          <a:solidFill>
                            <a:schemeClr val="dk1"/>
                          </a:solidFill>
                          <a:latin typeface="+mn-lt"/>
                          <a:ea typeface="+mn-ea"/>
                          <a:cs typeface="+mn-cs"/>
                        </a:rPr>
                        <a:t>は禁止。</a:t>
                      </a:r>
                    </a:p>
                    <a:p>
                      <a:r>
                        <a:rPr kumimoji="1" lang="en-US" altLang="ja-JP" sz="1600" kern="1200" dirty="0">
                          <a:solidFill>
                            <a:schemeClr val="dk1"/>
                          </a:solidFill>
                          <a:latin typeface="+mn-lt"/>
                          <a:ea typeface="+mn-ea"/>
                          <a:cs typeface="+mn-cs"/>
                        </a:rPr>
                        <a:t>24</a:t>
                      </a:r>
                      <a:r>
                        <a:rPr kumimoji="1" lang="ja-JP" altLang="ja-JP" sz="1600" kern="1200" dirty="0">
                          <a:solidFill>
                            <a:schemeClr val="dk1"/>
                          </a:solidFill>
                          <a:latin typeface="+mn-lt"/>
                          <a:ea typeface="+mn-ea"/>
                          <a:cs typeface="+mn-cs"/>
                        </a:rPr>
                        <a:t>時間</a:t>
                      </a:r>
                      <a:r>
                        <a:rPr kumimoji="1" lang="ja-JP" altLang="en-US" sz="1600" kern="1200" dirty="0">
                          <a:solidFill>
                            <a:schemeClr val="dk1"/>
                          </a:solidFill>
                          <a:latin typeface="+mn-lt"/>
                          <a:ea typeface="+mn-ea"/>
                          <a:cs typeface="+mn-cs"/>
                        </a:rPr>
                        <a:t>、</a:t>
                      </a:r>
                      <a:r>
                        <a:rPr kumimoji="1" lang="ja-JP" altLang="ja-JP" sz="1600" kern="1200" dirty="0">
                          <a:solidFill>
                            <a:schemeClr val="dk1"/>
                          </a:solidFill>
                          <a:latin typeface="+mn-lt"/>
                          <a:ea typeface="+mn-ea"/>
                          <a:cs typeface="+mn-cs"/>
                        </a:rPr>
                        <a:t>無症状</a:t>
                      </a:r>
                      <a:r>
                        <a:rPr kumimoji="1" lang="ja-JP" altLang="en-US" sz="1600" kern="1200" dirty="0">
                          <a:solidFill>
                            <a:schemeClr val="dk1"/>
                          </a:solidFill>
                          <a:latin typeface="+mn-lt"/>
                          <a:ea typeface="+mn-ea"/>
                          <a:cs typeface="+mn-cs"/>
                        </a:rPr>
                        <a:t>であること。</a:t>
                      </a:r>
                      <a:endParaRPr kumimoji="1" lang="ja-JP" altLang="en-US" sz="1600" dirty="0"/>
                    </a:p>
                  </a:txBody>
                  <a:tcPr/>
                </a:tc>
                <a:extLst>
                  <a:ext uri="{0D108BD9-81ED-4DB2-BD59-A6C34878D82A}">
                    <a16:rowId xmlns:a16="http://schemas.microsoft.com/office/drawing/2014/main" val="10002"/>
                  </a:ext>
                </a:extLst>
              </a:tr>
              <a:tr h="875899">
                <a:tc>
                  <a:txBody>
                    <a:bodyPr/>
                    <a:lstStyle/>
                    <a:p>
                      <a:r>
                        <a:rPr kumimoji="1" lang="ja-JP" altLang="en-US" sz="1600" dirty="0"/>
                        <a:t>３</a:t>
                      </a:r>
                    </a:p>
                  </a:txBody>
                  <a:tcPr/>
                </a:tc>
                <a:tc>
                  <a:txBody>
                    <a:bodyPr/>
                    <a:lstStyle/>
                    <a:p>
                      <a:r>
                        <a:rPr kumimoji="1" lang="en-US" altLang="ja-JP" sz="1600" kern="1200" dirty="0">
                          <a:solidFill>
                            <a:schemeClr val="dk1"/>
                          </a:solidFill>
                          <a:latin typeface="+mn-lt"/>
                          <a:ea typeface="+mn-ea"/>
                          <a:cs typeface="+mn-cs"/>
                        </a:rPr>
                        <a:t>24</a:t>
                      </a:r>
                      <a:r>
                        <a:rPr kumimoji="1" lang="ja-JP" altLang="ja-JP" sz="1600" kern="1200" dirty="0">
                          <a:solidFill>
                            <a:schemeClr val="dk1"/>
                          </a:solidFill>
                          <a:latin typeface="+mn-lt"/>
                          <a:ea typeface="+mn-ea"/>
                          <a:cs typeface="+mn-cs"/>
                        </a:rPr>
                        <a:t>時間の間にスポーツ固有の運動を実施</a:t>
                      </a:r>
                      <a:endParaRPr kumimoji="1" lang="ja-JP" alt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ja-JP" sz="1600" kern="1200" dirty="0">
                          <a:solidFill>
                            <a:schemeClr val="dk1"/>
                          </a:solidFill>
                          <a:latin typeface="+mn-lt"/>
                          <a:ea typeface="+mn-ea"/>
                          <a:cs typeface="+mn-cs"/>
                        </a:rPr>
                        <a:t>ランニング・ドリル。頭部に衝撃を与える運動は禁止。</a:t>
                      </a:r>
                    </a:p>
                    <a:p>
                      <a:pPr marL="0" marR="0" indent="0" algn="l" defTabSz="914400" rtl="0" eaLnBrk="1" fontAlgn="auto" latinLnBrk="0" hangingPunct="1">
                        <a:lnSpc>
                          <a:spcPct val="100000"/>
                        </a:lnSpc>
                        <a:spcBef>
                          <a:spcPts val="0"/>
                        </a:spcBef>
                        <a:spcAft>
                          <a:spcPts val="0"/>
                        </a:spcAft>
                        <a:buClrTx/>
                        <a:buSzTx/>
                        <a:buFontTx/>
                        <a:buNone/>
                        <a:tabLst/>
                        <a:defRPr/>
                      </a:pPr>
                      <a:r>
                        <a:rPr kumimoji="1" lang="en-US" altLang="ja-JP" sz="1600" kern="1200" dirty="0">
                          <a:solidFill>
                            <a:schemeClr val="dk1"/>
                          </a:solidFill>
                          <a:latin typeface="+mn-lt"/>
                          <a:ea typeface="+mn-ea"/>
                          <a:cs typeface="+mn-cs"/>
                        </a:rPr>
                        <a:t>24</a:t>
                      </a:r>
                      <a:r>
                        <a:rPr kumimoji="1" lang="ja-JP" altLang="ja-JP" sz="1600" kern="1200" dirty="0">
                          <a:solidFill>
                            <a:schemeClr val="dk1"/>
                          </a:solidFill>
                          <a:latin typeface="+mn-lt"/>
                          <a:ea typeface="+mn-ea"/>
                          <a:cs typeface="+mn-cs"/>
                        </a:rPr>
                        <a:t>時間</a:t>
                      </a:r>
                      <a:r>
                        <a:rPr kumimoji="1" lang="ja-JP" altLang="en-US" sz="1600" kern="1200" dirty="0">
                          <a:solidFill>
                            <a:schemeClr val="dk1"/>
                          </a:solidFill>
                          <a:latin typeface="+mn-lt"/>
                          <a:ea typeface="+mn-ea"/>
                          <a:cs typeface="+mn-cs"/>
                        </a:rPr>
                        <a:t>、</a:t>
                      </a:r>
                      <a:r>
                        <a:rPr kumimoji="1" lang="ja-JP" altLang="ja-JP" sz="1600" kern="1200" dirty="0">
                          <a:solidFill>
                            <a:schemeClr val="dk1"/>
                          </a:solidFill>
                          <a:latin typeface="+mn-lt"/>
                          <a:ea typeface="+mn-ea"/>
                          <a:cs typeface="+mn-cs"/>
                        </a:rPr>
                        <a:t>無症状</a:t>
                      </a:r>
                      <a:r>
                        <a:rPr kumimoji="1" lang="ja-JP" altLang="en-US" sz="1600" kern="1200" dirty="0">
                          <a:solidFill>
                            <a:schemeClr val="dk1"/>
                          </a:solidFill>
                          <a:latin typeface="+mn-lt"/>
                          <a:ea typeface="+mn-ea"/>
                          <a:cs typeface="+mn-cs"/>
                        </a:rPr>
                        <a:t>であること。</a:t>
                      </a:r>
                      <a:endParaRPr kumimoji="1" lang="ja-JP" altLang="en-US" sz="1600" dirty="0"/>
                    </a:p>
                  </a:txBody>
                  <a:tcPr/>
                </a:tc>
                <a:extLst>
                  <a:ext uri="{0D108BD9-81ED-4DB2-BD59-A6C34878D82A}">
                    <a16:rowId xmlns:a16="http://schemas.microsoft.com/office/drawing/2014/main" val="10003"/>
                  </a:ext>
                </a:extLst>
              </a:tr>
              <a:tr h="1231244">
                <a:tc>
                  <a:txBody>
                    <a:bodyPr/>
                    <a:lstStyle/>
                    <a:p>
                      <a:r>
                        <a:rPr kumimoji="1" lang="ja-JP" altLang="en-US" sz="1600" dirty="0"/>
                        <a:t>４</a:t>
                      </a:r>
                    </a:p>
                  </a:txBody>
                  <a:tcPr/>
                </a:tc>
                <a:tc>
                  <a:txBody>
                    <a:bodyPr/>
                    <a:lstStyle/>
                    <a:p>
                      <a:r>
                        <a:rPr kumimoji="1" lang="en-US" altLang="ja-JP" sz="1600" kern="1200" dirty="0">
                          <a:solidFill>
                            <a:schemeClr val="dk1"/>
                          </a:solidFill>
                          <a:latin typeface="+mn-lt"/>
                          <a:ea typeface="+mn-ea"/>
                          <a:cs typeface="+mn-cs"/>
                        </a:rPr>
                        <a:t>24</a:t>
                      </a:r>
                      <a:r>
                        <a:rPr kumimoji="1" lang="ja-JP" altLang="ja-JP" sz="1600" kern="1200" dirty="0">
                          <a:solidFill>
                            <a:schemeClr val="dk1"/>
                          </a:solidFill>
                          <a:latin typeface="+mn-lt"/>
                          <a:ea typeface="+mn-ea"/>
                          <a:cs typeface="+mn-cs"/>
                        </a:rPr>
                        <a:t>時間の間にコンタクトの無い練習ドリルを実施</a:t>
                      </a:r>
                      <a:endParaRPr kumimoji="1" lang="ja-JP" altLang="en-US" sz="1600" dirty="0"/>
                    </a:p>
                  </a:txBody>
                  <a:tcPr/>
                </a:tc>
                <a:tc>
                  <a:txBody>
                    <a:bodyPr/>
                    <a:lstStyle/>
                    <a:p>
                      <a:pPr marL="0" marR="0" indent="0" algn="l" defTabSz="914400" rtl="0" eaLnBrk="1" fontAlgn="auto" latinLnBrk="0" hangingPunct="1">
                        <a:lnSpc>
                          <a:spcPct val="100000"/>
                        </a:lnSpc>
                        <a:spcBef>
                          <a:spcPts val="0"/>
                        </a:spcBef>
                        <a:spcAft>
                          <a:spcPts val="0"/>
                        </a:spcAft>
                        <a:buClrTx/>
                        <a:buSzTx/>
                        <a:buFontTx/>
                        <a:buNone/>
                        <a:tabLst/>
                        <a:defRPr/>
                      </a:pPr>
                      <a:r>
                        <a:rPr kumimoji="1" lang="ja-JP" altLang="ja-JP" sz="1600" kern="1200" dirty="0">
                          <a:solidFill>
                            <a:schemeClr val="dk1"/>
                          </a:solidFill>
                          <a:latin typeface="+mn-lt"/>
                          <a:ea typeface="+mn-ea"/>
                          <a:cs typeface="+mn-cs"/>
                        </a:rPr>
                        <a:t>より複雑な練習に進む（例：パス・ドリル）漸進的</a:t>
                      </a:r>
                      <a:r>
                        <a:rPr kumimoji="1" lang="ja-JP" altLang="en-US" sz="1600" kern="1200" dirty="0">
                          <a:solidFill>
                            <a:schemeClr val="dk1"/>
                          </a:solidFill>
                          <a:latin typeface="+mn-lt"/>
                          <a:ea typeface="+mn-ea"/>
                          <a:cs typeface="+mn-cs"/>
                        </a:rPr>
                        <a:t>にレジスタンス・</a:t>
                      </a:r>
                      <a:r>
                        <a:rPr kumimoji="1" lang="ja-JP" altLang="ja-JP" sz="1600" kern="1200" dirty="0">
                          <a:solidFill>
                            <a:schemeClr val="dk1"/>
                          </a:solidFill>
                          <a:latin typeface="+mn-lt"/>
                          <a:ea typeface="+mn-ea"/>
                          <a:cs typeface="+mn-cs"/>
                        </a:rPr>
                        <a:t>トレーニングの開始も可。</a:t>
                      </a:r>
                      <a:r>
                        <a:rPr kumimoji="1" lang="en-US" altLang="ja-JP" sz="1600" kern="1200" dirty="0">
                          <a:solidFill>
                            <a:schemeClr val="dk1"/>
                          </a:solidFill>
                          <a:latin typeface="+mn-lt"/>
                          <a:ea typeface="+mn-ea"/>
                          <a:cs typeface="+mn-cs"/>
                        </a:rPr>
                        <a:t>24</a:t>
                      </a:r>
                      <a:r>
                        <a:rPr kumimoji="1" lang="ja-JP" altLang="ja-JP" sz="1600" kern="1200" dirty="0">
                          <a:solidFill>
                            <a:schemeClr val="dk1"/>
                          </a:solidFill>
                          <a:latin typeface="+mn-lt"/>
                          <a:ea typeface="+mn-ea"/>
                          <a:cs typeface="+mn-cs"/>
                        </a:rPr>
                        <a:t>時間</a:t>
                      </a:r>
                      <a:r>
                        <a:rPr kumimoji="1" lang="ja-JP" altLang="en-US" sz="1600" kern="1200" dirty="0">
                          <a:solidFill>
                            <a:schemeClr val="dk1"/>
                          </a:solidFill>
                          <a:latin typeface="+mn-lt"/>
                          <a:ea typeface="+mn-ea"/>
                          <a:cs typeface="+mn-cs"/>
                        </a:rPr>
                        <a:t>、</a:t>
                      </a:r>
                      <a:r>
                        <a:rPr kumimoji="1" lang="ja-JP" altLang="ja-JP" sz="1600" kern="1200" dirty="0">
                          <a:solidFill>
                            <a:schemeClr val="dk1"/>
                          </a:solidFill>
                          <a:latin typeface="+mn-lt"/>
                          <a:ea typeface="+mn-ea"/>
                          <a:cs typeface="+mn-cs"/>
                        </a:rPr>
                        <a:t>無症状</a:t>
                      </a:r>
                      <a:r>
                        <a:rPr kumimoji="1" lang="ja-JP" altLang="en-US" sz="1600" kern="1200" dirty="0">
                          <a:solidFill>
                            <a:schemeClr val="dk1"/>
                          </a:solidFill>
                          <a:latin typeface="+mn-lt"/>
                          <a:ea typeface="+mn-ea"/>
                          <a:cs typeface="+mn-cs"/>
                        </a:rPr>
                        <a:t>であること。</a:t>
                      </a:r>
                      <a:endParaRPr kumimoji="1" lang="ja-JP" altLang="en-US" sz="1600" dirty="0"/>
                    </a:p>
                  </a:txBody>
                  <a:tcPr/>
                </a:tc>
                <a:extLst>
                  <a:ext uri="{0D108BD9-81ED-4DB2-BD59-A6C34878D82A}">
                    <a16:rowId xmlns:a16="http://schemas.microsoft.com/office/drawing/2014/main" val="10004"/>
                  </a:ext>
                </a:extLst>
              </a:tr>
              <a:tr h="538670">
                <a:tc>
                  <a:txBody>
                    <a:bodyPr/>
                    <a:lstStyle/>
                    <a:p>
                      <a:r>
                        <a:rPr kumimoji="1" lang="ja-JP" altLang="en-US" sz="1600" dirty="0"/>
                        <a:t>５</a:t>
                      </a:r>
                    </a:p>
                  </a:txBody>
                  <a:tcPr/>
                </a:tc>
                <a:tc>
                  <a:txBody>
                    <a:bodyPr/>
                    <a:lstStyle/>
                    <a:p>
                      <a:r>
                        <a:rPr kumimoji="1" lang="ja-JP" altLang="ja-JP" sz="1600" kern="1200" dirty="0">
                          <a:solidFill>
                            <a:schemeClr val="dk1"/>
                          </a:solidFill>
                          <a:latin typeface="+mn-lt"/>
                          <a:ea typeface="+mn-ea"/>
                          <a:cs typeface="+mn-cs"/>
                        </a:rPr>
                        <a:t>フル・コンタクト練習実施</a:t>
                      </a:r>
                      <a:endParaRPr kumimoji="1" lang="ja-JP" altLang="en-US" sz="1600" dirty="0"/>
                    </a:p>
                  </a:txBody>
                  <a:tcPr/>
                </a:tc>
                <a:tc>
                  <a:txBody>
                    <a:bodyPr/>
                    <a:lstStyle/>
                    <a:p>
                      <a:r>
                        <a:rPr kumimoji="1" lang="ja-JP" altLang="en-US" sz="1600" dirty="0"/>
                        <a:t>医師の許可後に通常トレーニング参加。</a:t>
                      </a:r>
                    </a:p>
                  </a:txBody>
                  <a:tcPr/>
                </a:tc>
                <a:extLst>
                  <a:ext uri="{0D108BD9-81ED-4DB2-BD59-A6C34878D82A}">
                    <a16:rowId xmlns:a16="http://schemas.microsoft.com/office/drawing/2014/main" val="10005"/>
                  </a:ext>
                </a:extLst>
              </a:tr>
              <a:tr h="356848">
                <a:tc>
                  <a:txBody>
                    <a:bodyPr/>
                    <a:lstStyle/>
                    <a:p>
                      <a:r>
                        <a:rPr kumimoji="1" lang="ja-JP" altLang="en-US" sz="1600" dirty="0"/>
                        <a:t>６</a:t>
                      </a:r>
                    </a:p>
                  </a:txBody>
                  <a:tcPr/>
                </a:tc>
                <a:tc>
                  <a:txBody>
                    <a:bodyPr/>
                    <a:lstStyle/>
                    <a:p>
                      <a:r>
                        <a:rPr kumimoji="1" lang="en-US" altLang="ja-JP" sz="1600" kern="1200" dirty="0">
                          <a:solidFill>
                            <a:schemeClr val="dk1"/>
                          </a:solidFill>
                          <a:latin typeface="+mn-lt"/>
                          <a:ea typeface="+mn-ea"/>
                          <a:cs typeface="+mn-cs"/>
                        </a:rPr>
                        <a:t>24</a:t>
                      </a:r>
                      <a:r>
                        <a:rPr kumimoji="1" lang="ja-JP" altLang="ja-JP" sz="1600" kern="1200" dirty="0">
                          <a:solidFill>
                            <a:schemeClr val="dk1"/>
                          </a:solidFill>
                          <a:latin typeface="+mn-lt"/>
                          <a:ea typeface="+mn-ea"/>
                          <a:cs typeface="+mn-cs"/>
                        </a:rPr>
                        <a:t>時間経過後</a:t>
                      </a:r>
                      <a:r>
                        <a:rPr kumimoji="1" lang="ja-JP" altLang="en-US" sz="1600" kern="1200" dirty="0">
                          <a:solidFill>
                            <a:schemeClr val="dk1"/>
                          </a:solidFill>
                          <a:latin typeface="+mn-lt"/>
                          <a:ea typeface="+mn-ea"/>
                          <a:cs typeface="+mn-cs"/>
                        </a:rPr>
                        <a:t>に</a:t>
                      </a:r>
                      <a:r>
                        <a:rPr kumimoji="1" lang="ja-JP" altLang="ja-JP" sz="1600" kern="1200" dirty="0">
                          <a:solidFill>
                            <a:schemeClr val="dk1"/>
                          </a:solidFill>
                          <a:latin typeface="+mn-lt"/>
                          <a:ea typeface="+mn-ea"/>
                          <a:cs typeface="+mn-cs"/>
                        </a:rPr>
                        <a:t>競技復帰</a:t>
                      </a:r>
                      <a:endParaRPr kumimoji="1" lang="ja-JP" altLang="en-US" sz="1600" dirty="0"/>
                    </a:p>
                  </a:txBody>
                  <a:tcPr/>
                </a:tc>
                <a:tc>
                  <a:txBody>
                    <a:bodyPr/>
                    <a:lstStyle/>
                    <a:p>
                      <a:r>
                        <a:rPr kumimoji="1" lang="ja-JP" altLang="en-US" sz="1600" dirty="0"/>
                        <a:t>リハビリ完了</a:t>
                      </a:r>
                    </a:p>
                  </a:txBody>
                  <a:tcPr/>
                </a:tc>
                <a:extLst>
                  <a:ext uri="{0D108BD9-81ED-4DB2-BD59-A6C34878D82A}">
                    <a16:rowId xmlns:a16="http://schemas.microsoft.com/office/drawing/2014/main" val="10006"/>
                  </a:ext>
                </a:extLst>
              </a:tr>
            </a:tbl>
          </a:graphicData>
        </a:graphic>
      </p:graphicFrame>
    </p:spTree>
    <p:extLst>
      <p:ext uri="{BB962C8B-B14F-4D97-AF65-F5344CB8AC3E}">
        <p14:creationId xmlns:p14="http://schemas.microsoft.com/office/powerpoint/2010/main" val="875667557"/>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47528" y="1844824"/>
            <a:ext cx="8496944" cy="444530"/>
          </a:xfrm>
        </p:spPr>
        <p:txBody>
          <a:bodyPr>
            <a:noAutofit/>
          </a:bodyPr>
          <a:lstStyle/>
          <a:p>
            <a:r>
              <a:rPr lang="ja-JP" altLang="en-US" sz="2000" dirty="0"/>
              <a:t>ホームページでの安全対策の情報掲示 </a:t>
            </a:r>
            <a:r>
              <a:rPr lang="en-US" altLang="ja-JP" sz="2000" dirty="0"/>
              <a:t>– </a:t>
            </a:r>
            <a:r>
              <a:rPr lang="ja-JP" altLang="en-US" sz="2000" dirty="0"/>
              <a:t>コーチネット </a:t>
            </a:r>
            <a:r>
              <a:rPr lang="en-US" altLang="ja-JP" sz="2000" dirty="0"/>
              <a:t>(1/7)</a:t>
            </a:r>
            <a:endParaRPr lang="ja-JP" altLang="en-US" sz="2000" dirty="0"/>
          </a:p>
        </p:txBody>
      </p:sp>
      <p:sp>
        <p:nvSpPr>
          <p:cNvPr id="3" name="Slide Number Placeholder 2"/>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7D21278-316D-4A2D-B785-7C728CD19C61}" type="slidenum">
              <a:rPr kumimoji="0" lang="ja-JP"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17</a:t>
            </a:fld>
            <a:endParaRPr kumimoji="0" lang="ja-JP" altLang="en-US" sz="1800" b="0" i="0" u="none" strike="noStrike" kern="0" cap="none" spc="0" normalizeH="0" baseline="0" noProof="0">
              <a:ln>
                <a:noFill/>
              </a:ln>
              <a:solidFill>
                <a:sysClr val="windowText" lastClr="000000"/>
              </a:solidFill>
              <a:effectLst/>
              <a:uLnTx/>
              <a:uFillTx/>
            </a:endParaRPr>
          </a:p>
        </p:txBody>
      </p:sp>
      <p:pic>
        <p:nvPicPr>
          <p:cNvPr id="4" name="Picture 3"/>
          <p:cNvPicPr>
            <a:picLocks noChangeAspect="1"/>
          </p:cNvPicPr>
          <p:nvPr/>
        </p:nvPicPr>
        <p:blipFill>
          <a:blip r:embed="rId2"/>
          <a:stretch>
            <a:fillRect/>
          </a:stretch>
        </p:blipFill>
        <p:spPr>
          <a:xfrm>
            <a:off x="1524001" y="2280280"/>
            <a:ext cx="5493938" cy="4581128"/>
          </a:xfrm>
          <a:prstGeom prst="rect">
            <a:avLst/>
          </a:prstGeom>
          <a:ln>
            <a:solidFill>
              <a:schemeClr val="accent1"/>
            </a:solidFill>
          </a:ln>
        </p:spPr>
      </p:pic>
      <p:sp>
        <p:nvSpPr>
          <p:cNvPr id="5" name="コンテンツ プレースホルダー 2"/>
          <p:cNvSpPr txBox="1">
            <a:spLocks/>
          </p:cNvSpPr>
          <p:nvPr/>
        </p:nvSpPr>
        <p:spPr>
          <a:xfrm>
            <a:off x="1919536" y="188640"/>
            <a:ext cx="8229600" cy="1512168"/>
          </a:xfrm>
          <a:prstGeom prst="rect">
            <a:avLst/>
          </a:prstGeom>
        </p:spPr>
        <p:txBody>
          <a:bodyPr>
            <a:normAutofit fontScale="92500" lnSpcReduction="10000"/>
          </a:bodyPr>
          <a:lstStyle>
            <a:lvl1pPr marL="342900" indent="-342900" algn="l" defTabSz="914400" rtl="0" eaLnBrk="1" latinLnBrk="0" hangingPunct="1">
              <a:spcBef>
                <a:spcPct val="20000"/>
              </a:spcBef>
              <a:buFont typeface="Arial" panose="020B0604020202020204" pitchFamily="34" charset="0"/>
              <a:buChar char="•"/>
              <a:defRPr kumimoji="1" sz="2800" b="1" kern="1200">
                <a:solidFill>
                  <a:schemeClr val="tx1"/>
                </a:solidFill>
                <a:latin typeface="+mn-lt"/>
                <a:ea typeface="+mn-ea"/>
                <a:cs typeface="+mn-cs"/>
              </a:defRPr>
            </a:lvl1pPr>
            <a:lvl2pPr marL="742950" indent="-285750" algn="l" defTabSz="914400" rtl="0" eaLnBrk="1" latinLnBrk="0" hangingPunct="1">
              <a:spcBef>
                <a:spcPct val="20000"/>
              </a:spcBef>
              <a:buFont typeface="Arial" panose="020B0604020202020204" pitchFamily="34" charset="0"/>
              <a:buChar char="–"/>
              <a:defRPr kumimoji="1" sz="2400" kern="1200">
                <a:solidFill>
                  <a:schemeClr val="tx1"/>
                </a:solidFill>
                <a:latin typeface="+mn-lt"/>
                <a:ea typeface="+mn-ea"/>
                <a:cs typeface="+mn-cs"/>
              </a:defRPr>
            </a:lvl2pPr>
            <a:lvl3pPr marL="1143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3pPr>
            <a:lvl4pPr marL="1600200" indent="-228600" algn="l" defTabSz="914400" rtl="0" eaLnBrk="1" latinLnBrk="0" hangingPunct="1">
              <a:spcBef>
                <a:spcPct val="20000"/>
              </a:spcBef>
              <a:buFont typeface="Arial" panose="020B0604020202020204" pitchFamily="34" charset="0"/>
              <a:buChar char="–"/>
              <a:defRPr kumimoji="1" sz="1800" kern="1200">
                <a:solidFill>
                  <a:schemeClr val="tx1"/>
                </a:solidFill>
                <a:latin typeface="+mn-lt"/>
                <a:ea typeface="+mn-ea"/>
                <a:cs typeface="+mn-cs"/>
              </a:defRPr>
            </a:lvl4pPr>
            <a:lvl5pPr marL="2057400" indent="-228600" algn="l" defTabSz="914400" rtl="0" eaLnBrk="1" latinLnBrk="0" hangingPunct="1">
              <a:spcBef>
                <a:spcPct val="20000"/>
              </a:spcBef>
              <a:buFont typeface="Arial" panose="020B0604020202020204" pitchFamily="34" charset="0"/>
              <a:buChar char="»"/>
              <a:defRPr kumimoji="1" sz="18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kumimoji="1" sz="2000" kern="1200">
                <a:solidFill>
                  <a:schemeClr val="tx1"/>
                </a:solidFill>
                <a:latin typeface="+mn-lt"/>
                <a:ea typeface="+mn-ea"/>
                <a:cs typeface="+mn-cs"/>
              </a:defRPr>
            </a:lvl9pPr>
          </a:lstStyle>
          <a:p>
            <a:pPr marL="342900" marR="0" lvl="0" indent="-34290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1" lang="ja-JP" altLang="en-US" sz="2800" b="1" i="0" u="none" strike="noStrike" kern="1200" cap="none" spc="0" normalizeH="0" baseline="0" noProof="0" dirty="0">
                <a:ln>
                  <a:noFill/>
                </a:ln>
                <a:solidFill>
                  <a:schemeClr val="tx1"/>
                </a:solidFill>
                <a:effectLst/>
                <a:uLnTx/>
                <a:uFillTx/>
                <a:latin typeface="+mn-lt"/>
                <a:ea typeface="+mn-ea"/>
                <a:cs typeface="+mn-cs"/>
              </a:rPr>
              <a:t>安全対策戦略ビジョン</a:t>
            </a:r>
            <a:endParaRPr kumimoji="1" lang="en-US" altLang="ja-JP" sz="2800" b="1" i="0" u="none" strike="noStrike" kern="1200" cap="none" spc="0" normalizeH="0" baseline="0" noProof="0" dirty="0">
              <a:ln>
                <a:noFill/>
              </a:ln>
              <a:solidFill>
                <a:schemeClr val="tx1"/>
              </a:solidFill>
              <a:effectLst/>
              <a:uLnTx/>
              <a:uFillTx/>
              <a:latin typeface="+mn-lt"/>
              <a:ea typeface="+mn-ea"/>
              <a:cs typeface="+mn-cs"/>
            </a:endParaRPr>
          </a:p>
          <a:p>
            <a:pPr marL="742950" marR="0" lvl="1" indent="-285750" algn="l" defTabSz="914400" rtl="0" eaLnBrk="1" fontAlgn="auto" latinLnBrk="0" hangingPunct="1">
              <a:lnSpc>
                <a:spcPct val="100000"/>
              </a:lnSpc>
              <a:spcBef>
                <a:spcPct val="20000"/>
              </a:spcBef>
              <a:spcAft>
                <a:spcPts val="0"/>
              </a:spcAft>
              <a:buClrTx/>
              <a:buSzTx/>
              <a:buFont typeface="Arial" panose="020B0604020202020204" pitchFamily="34" charset="0"/>
              <a:buChar char="–"/>
              <a:tabLst/>
              <a:defRPr/>
            </a:pPr>
            <a:r>
              <a:rPr kumimoji="1" lang="ja-JP" altLang="en-US" sz="2400" b="0" i="0" u="none" strike="noStrike" kern="1200" cap="none" spc="0" normalizeH="0" baseline="0" noProof="0" dirty="0">
                <a:ln>
                  <a:noFill/>
                </a:ln>
                <a:solidFill>
                  <a:schemeClr val="tx1"/>
                </a:solidFill>
                <a:effectLst/>
                <a:uLnTx/>
                <a:uFillTx/>
                <a:latin typeface="+mn-lt"/>
                <a:ea typeface="+mn-ea"/>
                <a:cs typeface="+mn-cs"/>
              </a:rPr>
              <a:t>ラグビーにおける安全管理の重要性を指導者もプレーヤーも理解し、日々の練習・試合および日常生活において実践し、</a:t>
            </a:r>
            <a:r>
              <a:rPr kumimoji="1" lang="en-US" altLang="ja-JP" sz="2400" b="0" i="0" u="none" strike="noStrike" kern="1200" cap="none" spc="0" normalizeH="0" baseline="0" noProof="0" dirty="0">
                <a:ln>
                  <a:noFill/>
                </a:ln>
                <a:solidFill>
                  <a:schemeClr val="tx1"/>
                </a:solidFill>
                <a:effectLst/>
                <a:uLnTx/>
                <a:uFillTx/>
                <a:latin typeface="+mn-lt"/>
                <a:ea typeface="+mn-ea"/>
                <a:cs typeface="+mn-cs"/>
              </a:rPr>
              <a:t>”</a:t>
            </a:r>
            <a:r>
              <a:rPr kumimoji="1" lang="ja-JP" altLang="en-US" sz="2400" b="0" i="0" u="none" strike="noStrike" kern="1200" cap="none" spc="0" normalizeH="0" baseline="0" noProof="0" dirty="0">
                <a:ln>
                  <a:noFill/>
                </a:ln>
                <a:solidFill>
                  <a:schemeClr val="tx1"/>
                </a:solidFill>
                <a:effectLst/>
                <a:uLnTx/>
                <a:uFillTx/>
                <a:latin typeface="+mn-lt"/>
                <a:ea typeface="+mn-ea"/>
                <a:cs typeface="+mn-cs"/>
              </a:rPr>
              <a:t>重症事故</a:t>
            </a:r>
            <a:r>
              <a:rPr kumimoji="1" lang="en-US" altLang="ja-JP" sz="2400" b="0" i="0" u="none" strike="noStrike" kern="1200" cap="none" spc="0" normalizeH="0" baseline="0" noProof="0" dirty="0">
                <a:ln>
                  <a:noFill/>
                </a:ln>
                <a:solidFill>
                  <a:schemeClr val="tx1"/>
                </a:solidFill>
                <a:effectLst/>
                <a:uLnTx/>
                <a:uFillTx/>
                <a:latin typeface="+mn-lt"/>
                <a:ea typeface="+mn-ea"/>
                <a:cs typeface="+mn-cs"/>
              </a:rPr>
              <a:t>”</a:t>
            </a:r>
            <a:r>
              <a:rPr kumimoji="1" lang="ja-JP" altLang="en-US" sz="2400" b="0" i="0" u="none" strike="noStrike" kern="1200" cap="none" spc="0" normalizeH="0" baseline="0" noProof="0" dirty="0">
                <a:ln>
                  <a:noFill/>
                </a:ln>
                <a:solidFill>
                  <a:schemeClr val="tx1"/>
                </a:solidFill>
                <a:effectLst/>
                <a:uLnTx/>
                <a:uFillTx/>
                <a:latin typeface="+mn-lt"/>
                <a:ea typeface="+mn-ea"/>
                <a:cs typeface="+mn-cs"/>
              </a:rPr>
              <a:t>の発生を防ぐ。</a:t>
            </a:r>
            <a:endParaRPr kumimoji="1" lang="en-US" altLang="ja-JP" sz="2400" b="0" i="0" u="none" strike="noStrike" kern="1200" cap="none" spc="0" normalizeH="0" baseline="0" noProof="0" dirty="0">
              <a:ln>
                <a:noFill/>
              </a:ln>
              <a:solidFill>
                <a:schemeClr val="tx1"/>
              </a:solidFill>
              <a:effectLst/>
              <a:uLnTx/>
              <a:uFillTx/>
              <a:latin typeface="+mn-lt"/>
              <a:ea typeface="+mn-ea"/>
              <a:cs typeface="+mn-cs"/>
            </a:endParaRPr>
          </a:p>
          <a:p>
            <a:pPr marL="0" marR="0" lvl="0" indent="0" algn="l" defTabSz="914400" rtl="0" eaLnBrk="1" fontAlgn="auto" latinLnBrk="0" hangingPunct="1">
              <a:lnSpc>
                <a:spcPct val="100000"/>
              </a:lnSpc>
              <a:spcBef>
                <a:spcPct val="20000"/>
              </a:spcBef>
              <a:spcAft>
                <a:spcPts val="0"/>
              </a:spcAft>
              <a:buClrTx/>
              <a:buSzTx/>
              <a:buFont typeface="Arial" panose="020B0604020202020204" pitchFamily="34" charset="0"/>
              <a:buNone/>
              <a:tabLst/>
              <a:defRPr/>
            </a:pPr>
            <a:endParaRPr kumimoji="1" lang="ja-JP" altLang="en-US" sz="2800" b="1" i="0" u="none" strike="noStrike" kern="1200" cap="none" spc="0" normalizeH="0" baseline="0" noProof="0" dirty="0">
              <a:ln>
                <a:noFill/>
              </a:ln>
              <a:solidFill>
                <a:schemeClr val="tx1"/>
              </a:solidFill>
              <a:effectLst/>
              <a:uLnTx/>
              <a:uFillTx/>
              <a:latin typeface="+mn-lt"/>
              <a:ea typeface="+mn-ea"/>
              <a:cs typeface="+mn-cs"/>
            </a:endParaRPr>
          </a:p>
        </p:txBody>
      </p:sp>
      <p:pic>
        <p:nvPicPr>
          <p:cNvPr id="6" name="Picture 3"/>
          <p:cNvPicPr>
            <a:picLocks noChangeAspect="1"/>
          </p:cNvPicPr>
          <p:nvPr/>
        </p:nvPicPr>
        <p:blipFill>
          <a:blip r:embed="rId3"/>
          <a:stretch>
            <a:fillRect/>
          </a:stretch>
        </p:blipFill>
        <p:spPr>
          <a:xfrm>
            <a:off x="7017938" y="3561438"/>
            <a:ext cx="3650062" cy="3269642"/>
          </a:xfrm>
          <a:prstGeom prst="rect">
            <a:avLst/>
          </a:prstGeom>
          <a:ln>
            <a:solidFill>
              <a:schemeClr val="accent1"/>
            </a:solidFill>
          </a:ln>
        </p:spPr>
      </p:pic>
    </p:spTree>
    <p:extLst>
      <p:ext uri="{BB962C8B-B14F-4D97-AF65-F5344CB8AC3E}">
        <p14:creationId xmlns:p14="http://schemas.microsoft.com/office/powerpoint/2010/main" val="3159892382"/>
      </p:ext>
    </p:extLst>
  </p:cSld>
  <p:clrMapOvr>
    <a:masterClrMapping/>
  </p:clrMapOvr>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628776" y="346646"/>
            <a:ext cx="8859713" cy="562074"/>
          </a:xfrm>
        </p:spPr>
        <p:txBody>
          <a:bodyPr>
            <a:noAutofit/>
          </a:bodyPr>
          <a:lstStyle/>
          <a:p>
            <a:r>
              <a:rPr lang="ja-JP" altLang="en-US" sz="2200" b="1" dirty="0"/>
              <a:t>ホームページでの「安全対策」の情報掲示</a:t>
            </a:r>
            <a:r>
              <a:rPr lang="en-US" altLang="ja-JP" sz="2200" b="1" dirty="0"/>
              <a:t>-</a:t>
            </a:r>
            <a:r>
              <a:rPr lang="ja-JP" altLang="en-US" sz="2200" b="1" dirty="0"/>
              <a:t>ラグビーファミリーガイド　</a:t>
            </a:r>
            <a:r>
              <a:rPr lang="en-US" altLang="ja-JP" sz="2200" b="1" dirty="0"/>
              <a:t>(1/3)</a:t>
            </a:r>
            <a:endParaRPr lang="ja-JP" altLang="en-US" sz="2200" b="1" dirty="0"/>
          </a:p>
        </p:txBody>
      </p:sp>
      <p:sp>
        <p:nvSpPr>
          <p:cNvPr id="3" name="Slide Number Placeholder 2"/>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7D21278-316D-4A2D-B785-7C728CD19C61}" type="slidenum">
              <a:rPr kumimoji="0" lang="ja-JP"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18</a:t>
            </a:fld>
            <a:endParaRPr kumimoji="0" lang="ja-JP" altLang="en-US" sz="1800" b="0" i="0" u="none" strike="noStrike" kern="0" cap="none" spc="0" normalizeH="0" baseline="0" noProof="0">
              <a:ln>
                <a:noFill/>
              </a:ln>
              <a:solidFill>
                <a:sysClr val="windowText" lastClr="000000"/>
              </a:solidFill>
              <a:effectLst/>
              <a:uLnTx/>
              <a:uFillTx/>
            </a:endParaRPr>
          </a:p>
        </p:txBody>
      </p:sp>
      <p:pic>
        <p:nvPicPr>
          <p:cNvPr id="6" name="Picture 5"/>
          <p:cNvPicPr>
            <a:picLocks noChangeAspect="1"/>
          </p:cNvPicPr>
          <p:nvPr/>
        </p:nvPicPr>
        <p:blipFill>
          <a:blip r:embed="rId2"/>
          <a:stretch>
            <a:fillRect/>
          </a:stretch>
        </p:blipFill>
        <p:spPr>
          <a:xfrm>
            <a:off x="1628776" y="1035938"/>
            <a:ext cx="9039225" cy="5534025"/>
          </a:xfrm>
          <a:prstGeom prst="rect">
            <a:avLst/>
          </a:prstGeom>
          <a:ln>
            <a:solidFill>
              <a:schemeClr val="accent1"/>
            </a:solidFill>
          </a:ln>
        </p:spPr>
      </p:pic>
    </p:spTree>
    <p:extLst>
      <p:ext uri="{BB962C8B-B14F-4D97-AF65-F5344CB8AC3E}">
        <p14:creationId xmlns:p14="http://schemas.microsoft.com/office/powerpoint/2010/main" val="2657315334"/>
      </p:ext>
    </p:extLst>
  </p:cSld>
  <p:clrMapOvr>
    <a:masterClrMapping/>
  </p:clrMapOvr>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Rectangle 2"/>
          <p:cNvSpPr>
            <a:spLocks noGrp="1" noChangeArrowheads="1"/>
          </p:cNvSpPr>
          <p:nvPr>
            <p:ph type="title"/>
          </p:nvPr>
        </p:nvSpPr>
        <p:spPr>
          <a:xfrm>
            <a:off x="2063750" y="260351"/>
            <a:ext cx="7416800" cy="481013"/>
          </a:xfrm>
        </p:spPr>
        <p:txBody>
          <a:bodyPr>
            <a:normAutofit fontScale="90000"/>
          </a:bodyPr>
          <a:lstStyle/>
          <a:p>
            <a:pPr eaLnBrk="1" hangingPunct="1"/>
            <a:r>
              <a:rPr lang="en-US" altLang="ja-JP" sz="2900" dirty="0">
                <a:solidFill>
                  <a:srgbClr val="0000CC"/>
                </a:solidFill>
              </a:rPr>
              <a:t>Rugby</a:t>
            </a:r>
            <a:r>
              <a:rPr lang="ja-JP" altLang="en-US" sz="2900" dirty="0">
                <a:solidFill>
                  <a:srgbClr val="0000CC"/>
                </a:solidFill>
              </a:rPr>
              <a:t>における安全管理プロセスの整備</a:t>
            </a:r>
          </a:p>
        </p:txBody>
      </p:sp>
      <p:sp>
        <p:nvSpPr>
          <p:cNvPr id="16387" name="Rectangle 3"/>
          <p:cNvSpPr>
            <a:spLocks noChangeArrowheads="1"/>
          </p:cNvSpPr>
          <p:nvPr/>
        </p:nvSpPr>
        <p:spPr bwMode="auto">
          <a:xfrm>
            <a:off x="3214689" y="5372100"/>
            <a:ext cx="7305675" cy="1225550"/>
          </a:xfrm>
          <a:prstGeom prst="rect">
            <a:avLst/>
          </a:prstGeom>
          <a:solidFill>
            <a:srgbClr val="FF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endParaRPr>
          </a:p>
        </p:txBody>
      </p:sp>
      <p:sp>
        <p:nvSpPr>
          <p:cNvPr id="16388" name="Rectangle 4"/>
          <p:cNvSpPr>
            <a:spLocks noChangeArrowheads="1"/>
          </p:cNvSpPr>
          <p:nvPr/>
        </p:nvSpPr>
        <p:spPr bwMode="auto">
          <a:xfrm>
            <a:off x="1774826" y="5372100"/>
            <a:ext cx="1368425" cy="1225550"/>
          </a:xfrm>
          <a:prstGeom prst="rect">
            <a:avLst/>
          </a:prstGeom>
          <a:solidFill>
            <a:srgbClr val="FFFF66"/>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1" lang="en-US" altLang="ja-JP" sz="16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  </a:t>
            </a:r>
            <a:r>
              <a:rPr kumimoji="1" lang="ja-JP" altLang="en-US" sz="16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事故対応</a:t>
            </a: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    </a:t>
            </a:r>
            <a:r>
              <a:rPr kumimoji="1" lang="en-US" altLang="ja-JP" sz="10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 </a:t>
            </a:r>
            <a:r>
              <a:rPr kumimoji="1" lang="ja-JP" altLang="en-US" sz="10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試合</a:t>
            </a: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    </a:t>
            </a:r>
            <a:r>
              <a:rPr kumimoji="1" lang="en-US" altLang="ja-JP" sz="10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 </a:t>
            </a:r>
            <a:r>
              <a:rPr kumimoji="1" lang="ja-JP" altLang="en-US" sz="10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練習</a:t>
            </a:r>
          </a:p>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0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    </a:t>
            </a:r>
            <a:r>
              <a:rPr kumimoji="1" lang="en-US" altLang="ja-JP" sz="10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 </a:t>
            </a:r>
            <a:r>
              <a:rPr kumimoji="1" lang="ja-JP" altLang="en-US" sz="10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その他</a:t>
            </a:r>
          </a:p>
        </p:txBody>
      </p:sp>
      <p:sp>
        <p:nvSpPr>
          <p:cNvPr id="16389" name="Rectangle 5"/>
          <p:cNvSpPr>
            <a:spLocks noChangeArrowheads="1"/>
          </p:cNvSpPr>
          <p:nvPr/>
        </p:nvSpPr>
        <p:spPr bwMode="auto">
          <a:xfrm>
            <a:off x="3217864" y="4076701"/>
            <a:ext cx="7305675" cy="1223963"/>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endParaRPr>
          </a:p>
        </p:txBody>
      </p:sp>
      <p:sp>
        <p:nvSpPr>
          <p:cNvPr id="16390" name="Rectangle 6"/>
          <p:cNvSpPr>
            <a:spLocks noChangeArrowheads="1"/>
          </p:cNvSpPr>
          <p:nvPr/>
        </p:nvSpPr>
        <p:spPr bwMode="auto">
          <a:xfrm>
            <a:off x="1776414" y="4076701"/>
            <a:ext cx="1368425" cy="1223963"/>
          </a:xfrm>
          <a:prstGeom prst="rect">
            <a:avLst/>
          </a:prstGeom>
          <a:solidFill>
            <a:srgbClr val="FFFF99"/>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6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予防対応</a:t>
            </a:r>
          </a:p>
        </p:txBody>
      </p:sp>
      <p:sp>
        <p:nvSpPr>
          <p:cNvPr id="16391" name="Rectangle 7"/>
          <p:cNvSpPr>
            <a:spLocks noChangeArrowheads="1"/>
          </p:cNvSpPr>
          <p:nvPr/>
        </p:nvSpPr>
        <p:spPr bwMode="auto">
          <a:xfrm>
            <a:off x="3217864" y="2708275"/>
            <a:ext cx="7305675" cy="1296988"/>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endParaRPr>
          </a:p>
        </p:txBody>
      </p:sp>
      <p:sp>
        <p:nvSpPr>
          <p:cNvPr id="16392" name="Rectangle 8"/>
          <p:cNvSpPr>
            <a:spLocks noChangeArrowheads="1"/>
          </p:cNvSpPr>
          <p:nvPr/>
        </p:nvSpPr>
        <p:spPr bwMode="auto">
          <a:xfrm>
            <a:off x="1776414" y="2708275"/>
            <a:ext cx="1368425" cy="1296988"/>
          </a:xfrm>
          <a:prstGeom prst="rect">
            <a:avLst/>
          </a:prstGeom>
          <a:solidFill>
            <a:srgbClr val="FFFFCC"/>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6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管理</a:t>
            </a:r>
          </a:p>
        </p:txBody>
      </p:sp>
      <p:sp>
        <p:nvSpPr>
          <p:cNvPr id="16393" name="Rectangle 9"/>
          <p:cNvSpPr>
            <a:spLocks noChangeArrowheads="1"/>
          </p:cNvSpPr>
          <p:nvPr/>
        </p:nvSpPr>
        <p:spPr bwMode="auto">
          <a:xfrm>
            <a:off x="3219451" y="1411288"/>
            <a:ext cx="7305675" cy="1225550"/>
          </a:xfrm>
          <a:prstGeom prst="rect">
            <a:avLst/>
          </a:prstGeom>
          <a:solidFill>
            <a:srgbClr val="FF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endParaRPr>
          </a:p>
        </p:txBody>
      </p:sp>
      <p:sp>
        <p:nvSpPr>
          <p:cNvPr id="16394" name="Rectangle 10"/>
          <p:cNvSpPr>
            <a:spLocks noChangeArrowheads="1"/>
          </p:cNvSpPr>
          <p:nvPr/>
        </p:nvSpPr>
        <p:spPr bwMode="auto">
          <a:xfrm>
            <a:off x="1778001" y="1411288"/>
            <a:ext cx="1368425" cy="1225550"/>
          </a:xfrm>
          <a:prstGeom prst="rect">
            <a:avLst/>
          </a:prstGeom>
          <a:solidFill>
            <a:srgbClr val="FF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6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計画・評価</a:t>
            </a:r>
          </a:p>
        </p:txBody>
      </p:sp>
      <p:sp>
        <p:nvSpPr>
          <p:cNvPr id="16395" name="Rectangle 11"/>
          <p:cNvSpPr>
            <a:spLocks noChangeArrowheads="1"/>
          </p:cNvSpPr>
          <p:nvPr/>
        </p:nvSpPr>
        <p:spPr bwMode="auto">
          <a:xfrm>
            <a:off x="4800601" y="2995613"/>
            <a:ext cx="1223963" cy="576262"/>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2075" indent="-92075">
              <a:spcBef>
                <a:spcPct val="20000"/>
              </a:spcBef>
              <a:buClr>
                <a:schemeClr val="accent1"/>
              </a:buClr>
              <a:buSzPct val="65000"/>
              <a:buFont typeface="Wingdings" panose="05000000000000000000" pitchFamily="2" charset="2"/>
              <a:buChar char="n"/>
              <a:defRPr kumimoji="1" sz="3000">
                <a:solidFill>
                  <a:schemeClr val="tx1"/>
                </a:solidFill>
                <a:latin typeface="Arial" panose="020B0604020202020204" pitchFamily="34" charset="0"/>
                <a:ea typeface="ＭＳ Ｐゴシック" panose="020B0600070205080204" pitchFamily="50" charset="-128"/>
              </a:defRPr>
            </a:lvl1pPr>
            <a:lvl2pPr marL="820738" indent="-285750">
              <a:spcBef>
                <a:spcPct val="20000"/>
              </a:spcBef>
              <a:buClr>
                <a:schemeClr val="accent2"/>
              </a:buClr>
              <a:buSzPct val="60000"/>
              <a:buFont typeface="Wingdings" panose="05000000000000000000" pitchFamily="2" charset="2"/>
              <a:buChar char="q"/>
              <a:defRPr kumimoji="1" sz="2600">
                <a:solidFill>
                  <a:schemeClr val="tx1"/>
                </a:solidFill>
                <a:latin typeface="Arial" panose="020B0604020202020204" pitchFamily="34" charset="0"/>
                <a:ea typeface="ＭＳ Ｐゴシック" panose="020B0600070205080204" pitchFamily="50" charset="-128"/>
              </a:defRPr>
            </a:lvl2pPr>
            <a:lvl3pPr marL="1228725" indent="-228600">
              <a:spcBef>
                <a:spcPct val="20000"/>
              </a:spcBef>
              <a:buClr>
                <a:schemeClr val="accent1"/>
              </a:buClr>
              <a:buSzPct val="65000"/>
              <a:buFont typeface="Wingdings" panose="05000000000000000000" pitchFamily="2" charset="2"/>
              <a:buChar char="n"/>
              <a:defRPr kumimoji="1" sz="2200">
                <a:solidFill>
                  <a:schemeClr val="tx1"/>
                </a:solidFill>
                <a:latin typeface="Arial" panose="020B0604020202020204" pitchFamily="34" charset="0"/>
                <a:ea typeface="ＭＳ Ｐゴシック" panose="020B0600070205080204" pitchFamily="50" charset="-128"/>
              </a:defRPr>
            </a:lvl3pPr>
            <a:lvl4pPr marL="1636713" indent="-228600">
              <a:spcBef>
                <a:spcPct val="20000"/>
              </a:spcBef>
              <a:buClr>
                <a:schemeClr val="accent2"/>
              </a:buClr>
              <a:buSzPct val="70000"/>
              <a:buFont typeface="Wingdings" panose="05000000000000000000" pitchFamily="2" charset="2"/>
              <a:buChar char="q"/>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9pPr>
          </a:lstStyle>
          <a:p>
            <a:pPr marL="92075" marR="0" lvl="0" indent="-92075" algn="ctr" defTabSz="914400" eaLnBrk="1" fontAlgn="auto" latinLnBrk="0" hangingPunct="1">
              <a:lnSpc>
                <a:spcPct val="70000"/>
              </a:lnSpc>
              <a:spcBef>
                <a:spcPct val="20000"/>
              </a:spcBef>
              <a:spcAft>
                <a:spcPts val="0"/>
              </a:spcAft>
              <a:buClr>
                <a:schemeClr val="accent1"/>
              </a:buClr>
              <a:buSzPct val="65000"/>
              <a:buFont typeface="Wingdings" panose="05000000000000000000" pitchFamily="2" charset="2"/>
              <a:buNone/>
              <a:tabLst/>
              <a:defRPr/>
            </a:pPr>
            <a:r>
              <a:rPr kumimoji="1" lang="ja-JP" altLang="en-US" sz="17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保険管理</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加入状況</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執行状況</a:t>
            </a:r>
          </a:p>
        </p:txBody>
      </p:sp>
      <p:sp>
        <p:nvSpPr>
          <p:cNvPr id="16396" name="Rectangle 12"/>
          <p:cNvSpPr>
            <a:spLocks noChangeArrowheads="1"/>
          </p:cNvSpPr>
          <p:nvPr/>
        </p:nvSpPr>
        <p:spPr bwMode="auto">
          <a:xfrm>
            <a:off x="3648075" y="1917700"/>
            <a:ext cx="2592388" cy="431800"/>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accent1"/>
              </a:buClr>
              <a:buSzPct val="65000"/>
              <a:buFont typeface="Wingdings" panose="05000000000000000000" pitchFamily="2" charset="2"/>
              <a:buChar char="n"/>
              <a:defRPr kumimoji="1" sz="3000">
                <a:solidFill>
                  <a:schemeClr val="tx1"/>
                </a:solidFill>
                <a:latin typeface="Arial" panose="020B0604020202020204" pitchFamily="34" charset="0"/>
                <a:ea typeface="ＭＳ Ｐゴシック" panose="020B0600070205080204" pitchFamily="50" charset="-128"/>
              </a:defRPr>
            </a:lvl1pPr>
            <a:lvl2pPr marL="669925" indent="-325438">
              <a:spcBef>
                <a:spcPct val="20000"/>
              </a:spcBef>
              <a:buClr>
                <a:schemeClr val="accent2"/>
              </a:buClr>
              <a:buSzPct val="60000"/>
              <a:buFont typeface="Wingdings" panose="05000000000000000000" pitchFamily="2" charset="2"/>
              <a:buChar char="q"/>
              <a:defRPr kumimoji="1" sz="2600">
                <a:solidFill>
                  <a:schemeClr val="tx1"/>
                </a:solidFill>
                <a:latin typeface="Arial" panose="020B0604020202020204" pitchFamily="34" charset="0"/>
                <a:ea typeface="ＭＳ Ｐゴシック" panose="020B0600070205080204" pitchFamily="50" charset="-128"/>
              </a:defRPr>
            </a:lvl2pPr>
            <a:lvl3pPr marL="1022350" indent="-350838">
              <a:spcBef>
                <a:spcPct val="20000"/>
              </a:spcBef>
              <a:buClr>
                <a:schemeClr val="accent1"/>
              </a:buClr>
              <a:buSzPct val="65000"/>
              <a:buFont typeface="Wingdings" panose="05000000000000000000" pitchFamily="2" charset="2"/>
              <a:buChar char="n"/>
              <a:defRPr kumimoji="1" sz="2200">
                <a:solidFill>
                  <a:schemeClr val="tx1"/>
                </a:solidFill>
                <a:latin typeface="Arial" panose="020B0604020202020204" pitchFamily="34" charset="0"/>
                <a:ea typeface="ＭＳ Ｐゴシック" panose="020B0600070205080204" pitchFamily="50" charset="-128"/>
              </a:defRPr>
            </a:lvl3pPr>
            <a:lvl4pPr marL="1339850" indent="-315913">
              <a:spcBef>
                <a:spcPct val="20000"/>
              </a:spcBef>
              <a:buClr>
                <a:schemeClr val="accent2"/>
              </a:buClr>
              <a:buSzPct val="70000"/>
              <a:buFont typeface="Wingdings" panose="05000000000000000000" pitchFamily="2" charset="2"/>
              <a:buChar char="q"/>
              <a:defRPr kumimoji="1" sz="2000">
                <a:solidFill>
                  <a:schemeClr val="tx1"/>
                </a:solidFill>
                <a:latin typeface="Arial" panose="020B0604020202020204" pitchFamily="34" charset="0"/>
                <a:ea typeface="ＭＳ Ｐゴシック" panose="020B0600070205080204" pitchFamily="50" charset="-128"/>
              </a:defRPr>
            </a:lvl4pPr>
            <a:lvl5pPr marL="1681163" indent="-339725">
              <a:spcBef>
                <a:spcPct val="20000"/>
              </a:spcBef>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5pPr>
            <a:lvl6pPr marL="2138363" indent="-339725"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6pPr>
            <a:lvl7pPr marL="2595563" indent="-339725"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7pPr>
            <a:lvl8pPr marL="3052763" indent="-339725"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8pPr>
            <a:lvl9pPr marL="3509963" indent="-339725"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9pPr>
          </a:lstStyle>
          <a:p>
            <a:pPr marL="342900" marR="0" lvl="0" indent="-342900" algn="ctr" defTabSz="914400" eaLnBrk="1" fontAlgn="auto" latinLnBrk="0" hangingPunct="1">
              <a:lnSpc>
                <a:spcPct val="70000"/>
              </a:lnSpc>
              <a:spcBef>
                <a:spcPct val="20000"/>
              </a:spcBef>
              <a:spcAft>
                <a:spcPts val="0"/>
              </a:spcAft>
              <a:buClr>
                <a:schemeClr val="accent1"/>
              </a:buClr>
              <a:buSzPct val="65000"/>
              <a:buFont typeface="Wingdings" panose="05000000000000000000" pitchFamily="2" charset="2"/>
              <a:buNone/>
              <a:tabLst/>
              <a:defRPr/>
            </a:pPr>
            <a:r>
              <a:rPr kumimoji="1" lang="ja-JP" altLang="en-US" sz="17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安全管理目標設定</a:t>
            </a:r>
          </a:p>
        </p:txBody>
      </p:sp>
      <p:sp>
        <p:nvSpPr>
          <p:cNvPr id="16397" name="Rectangle 13"/>
          <p:cNvSpPr>
            <a:spLocks noChangeArrowheads="1"/>
          </p:cNvSpPr>
          <p:nvPr/>
        </p:nvSpPr>
        <p:spPr bwMode="auto">
          <a:xfrm>
            <a:off x="4583113" y="5588000"/>
            <a:ext cx="1511300" cy="604838"/>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2075" indent="-92075">
              <a:spcBef>
                <a:spcPct val="20000"/>
              </a:spcBef>
              <a:buClr>
                <a:schemeClr val="accent1"/>
              </a:buClr>
              <a:buSzPct val="65000"/>
              <a:buFont typeface="Wingdings" panose="05000000000000000000" pitchFamily="2" charset="2"/>
              <a:buChar char="n"/>
              <a:defRPr kumimoji="1" sz="3000">
                <a:solidFill>
                  <a:schemeClr val="tx1"/>
                </a:solidFill>
                <a:latin typeface="Arial" panose="020B0604020202020204" pitchFamily="34" charset="0"/>
                <a:ea typeface="ＭＳ Ｐゴシック" panose="020B0600070205080204" pitchFamily="50" charset="-128"/>
              </a:defRPr>
            </a:lvl1pPr>
            <a:lvl2pPr marL="820738" indent="-285750">
              <a:spcBef>
                <a:spcPct val="20000"/>
              </a:spcBef>
              <a:buClr>
                <a:schemeClr val="accent2"/>
              </a:buClr>
              <a:buSzPct val="60000"/>
              <a:buFont typeface="Wingdings" panose="05000000000000000000" pitchFamily="2" charset="2"/>
              <a:buChar char="q"/>
              <a:defRPr kumimoji="1" sz="2600">
                <a:solidFill>
                  <a:schemeClr val="tx1"/>
                </a:solidFill>
                <a:latin typeface="Arial" panose="020B0604020202020204" pitchFamily="34" charset="0"/>
                <a:ea typeface="ＭＳ Ｐゴシック" panose="020B0600070205080204" pitchFamily="50" charset="-128"/>
              </a:defRPr>
            </a:lvl2pPr>
            <a:lvl3pPr marL="1228725" indent="-228600">
              <a:spcBef>
                <a:spcPct val="20000"/>
              </a:spcBef>
              <a:buClr>
                <a:schemeClr val="accent1"/>
              </a:buClr>
              <a:buSzPct val="65000"/>
              <a:buFont typeface="Wingdings" panose="05000000000000000000" pitchFamily="2" charset="2"/>
              <a:buChar char="n"/>
              <a:defRPr kumimoji="1" sz="2200">
                <a:solidFill>
                  <a:schemeClr val="tx1"/>
                </a:solidFill>
                <a:latin typeface="Arial" panose="020B0604020202020204" pitchFamily="34" charset="0"/>
                <a:ea typeface="ＭＳ Ｐゴシック" panose="020B0600070205080204" pitchFamily="50" charset="-128"/>
              </a:defRPr>
            </a:lvl3pPr>
            <a:lvl4pPr marL="1636713" indent="-228600">
              <a:spcBef>
                <a:spcPct val="20000"/>
              </a:spcBef>
              <a:buClr>
                <a:schemeClr val="accent2"/>
              </a:buClr>
              <a:buSzPct val="70000"/>
              <a:buFont typeface="Wingdings" panose="05000000000000000000" pitchFamily="2" charset="2"/>
              <a:buChar char="q"/>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9pPr>
          </a:lstStyle>
          <a:p>
            <a:pPr marL="92075" marR="0" lvl="0" indent="-92075" algn="ctr" defTabSz="914400" eaLnBrk="1" fontAlgn="auto" latinLnBrk="0" hangingPunct="1">
              <a:lnSpc>
                <a:spcPct val="70000"/>
              </a:lnSpc>
              <a:spcBef>
                <a:spcPct val="20000"/>
              </a:spcBef>
              <a:spcAft>
                <a:spcPts val="0"/>
              </a:spcAft>
              <a:buClr>
                <a:schemeClr val="accent1"/>
              </a:buClr>
              <a:buSzPct val="65000"/>
              <a:buFont typeface="Wingdings" panose="05000000000000000000" pitchFamily="2" charset="2"/>
              <a:buNone/>
              <a:tabLst/>
              <a:defRPr/>
            </a:pPr>
            <a:r>
              <a:rPr kumimoji="1" lang="ja-JP" altLang="en-US" sz="19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発生時対応</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初期対応</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救急連絡</a:t>
            </a:r>
          </a:p>
        </p:txBody>
      </p:sp>
      <p:sp>
        <p:nvSpPr>
          <p:cNvPr id="16398" name="Rectangle 14"/>
          <p:cNvSpPr>
            <a:spLocks noChangeArrowheads="1"/>
          </p:cNvSpPr>
          <p:nvPr/>
        </p:nvSpPr>
        <p:spPr bwMode="auto">
          <a:xfrm>
            <a:off x="3503613" y="2995613"/>
            <a:ext cx="1223962" cy="576262"/>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2075" indent="-92075">
              <a:spcBef>
                <a:spcPct val="20000"/>
              </a:spcBef>
              <a:buClr>
                <a:schemeClr val="accent1"/>
              </a:buClr>
              <a:buSzPct val="65000"/>
              <a:buFont typeface="Wingdings" panose="05000000000000000000" pitchFamily="2" charset="2"/>
              <a:buChar char="n"/>
              <a:defRPr kumimoji="1" sz="3000">
                <a:solidFill>
                  <a:schemeClr val="tx1"/>
                </a:solidFill>
                <a:latin typeface="Arial" panose="020B0604020202020204" pitchFamily="34" charset="0"/>
                <a:ea typeface="ＭＳ Ｐゴシック" panose="020B0600070205080204" pitchFamily="50" charset="-128"/>
              </a:defRPr>
            </a:lvl1pPr>
            <a:lvl2pPr marL="820738" indent="-285750">
              <a:spcBef>
                <a:spcPct val="20000"/>
              </a:spcBef>
              <a:buClr>
                <a:schemeClr val="accent2"/>
              </a:buClr>
              <a:buSzPct val="60000"/>
              <a:buFont typeface="Wingdings" panose="05000000000000000000" pitchFamily="2" charset="2"/>
              <a:buChar char="q"/>
              <a:defRPr kumimoji="1" sz="2600">
                <a:solidFill>
                  <a:schemeClr val="tx1"/>
                </a:solidFill>
                <a:latin typeface="Arial" panose="020B0604020202020204" pitchFamily="34" charset="0"/>
                <a:ea typeface="ＭＳ Ｐゴシック" panose="020B0600070205080204" pitchFamily="50" charset="-128"/>
              </a:defRPr>
            </a:lvl2pPr>
            <a:lvl3pPr marL="1228725" indent="-228600">
              <a:spcBef>
                <a:spcPct val="20000"/>
              </a:spcBef>
              <a:buClr>
                <a:schemeClr val="accent1"/>
              </a:buClr>
              <a:buSzPct val="65000"/>
              <a:buFont typeface="Wingdings" panose="05000000000000000000" pitchFamily="2" charset="2"/>
              <a:buChar char="n"/>
              <a:defRPr kumimoji="1" sz="2200">
                <a:solidFill>
                  <a:schemeClr val="tx1"/>
                </a:solidFill>
                <a:latin typeface="Arial" panose="020B0604020202020204" pitchFamily="34" charset="0"/>
                <a:ea typeface="ＭＳ Ｐゴシック" panose="020B0600070205080204" pitchFamily="50" charset="-128"/>
              </a:defRPr>
            </a:lvl3pPr>
            <a:lvl4pPr marL="1636713" indent="-228600">
              <a:spcBef>
                <a:spcPct val="20000"/>
              </a:spcBef>
              <a:buClr>
                <a:schemeClr val="accent2"/>
              </a:buClr>
              <a:buSzPct val="70000"/>
              <a:buFont typeface="Wingdings" panose="05000000000000000000" pitchFamily="2" charset="2"/>
              <a:buChar char="q"/>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9pPr>
          </a:lstStyle>
          <a:p>
            <a:pPr marL="92075" marR="0" lvl="0" indent="-92075" algn="ctr" defTabSz="914400" eaLnBrk="1" fontAlgn="auto" latinLnBrk="0" hangingPunct="1">
              <a:lnSpc>
                <a:spcPct val="70000"/>
              </a:lnSpc>
              <a:spcBef>
                <a:spcPct val="20000"/>
              </a:spcBef>
              <a:spcAft>
                <a:spcPts val="0"/>
              </a:spcAft>
              <a:buClr>
                <a:schemeClr val="accent1"/>
              </a:buClr>
              <a:buSzPct val="65000"/>
              <a:buFont typeface="Wingdings" panose="05000000000000000000" pitchFamily="2" charset="2"/>
              <a:buNone/>
              <a:tabLst/>
              <a:defRPr/>
            </a:pPr>
            <a:r>
              <a:rPr kumimoji="1" lang="ja-JP" altLang="en-US" sz="17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情報管理</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日誌</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名簿</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故障情報</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協会登録情報</a:t>
            </a:r>
          </a:p>
        </p:txBody>
      </p:sp>
      <p:sp>
        <p:nvSpPr>
          <p:cNvPr id="16399" name="Rectangle 15"/>
          <p:cNvSpPr>
            <a:spLocks noChangeArrowheads="1"/>
          </p:cNvSpPr>
          <p:nvPr/>
        </p:nvSpPr>
        <p:spPr bwMode="auto">
          <a:xfrm>
            <a:off x="6167439" y="2995613"/>
            <a:ext cx="1152525" cy="431800"/>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2075" indent="-92075">
              <a:spcBef>
                <a:spcPct val="20000"/>
              </a:spcBef>
              <a:buClr>
                <a:schemeClr val="accent1"/>
              </a:buClr>
              <a:buSzPct val="65000"/>
              <a:buFont typeface="Wingdings" panose="05000000000000000000" pitchFamily="2" charset="2"/>
              <a:buChar char="n"/>
              <a:defRPr kumimoji="1" sz="3000">
                <a:solidFill>
                  <a:schemeClr val="tx1"/>
                </a:solidFill>
                <a:latin typeface="Arial" panose="020B0604020202020204" pitchFamily="34" charset="0"/>
                <a:ea typeface="ＭＳ Ｐゴシック" panose="020B0600070205080204" pitchFamily="50" charset="-128"/>
              </a:defRPr>
            </a:lvl1pPr>
            <a:lvl2pPr marL="820738" indent="-285750">
              <a:spcBef>
                <a:spcPct val="20000"/>
              </a:spcBef>
              <a:buClr>
                <a:schemeClr val="accent2"/>
              </a:buClr>
              <a:buSzPct val="60000"/>
              <a:buFont typeface="Wingdings" panose="05000000000000000000" pitchFamily="2" charset="2"/>
              <a:buChar char="q"/>
              <a:defRPr kumimoji="1" sz="2600">
                <a:solidFill>
                  <a:schemeClr val="tx1"/>
                </a:solidFill>
                <a:latin typeface="Arial" panose="020B0604020202020204" pitchFamily="34" charset="0"/>
                <a:ea typeface="ＭＳ Ｐゴシック" panose="020B0600070205080204" pitchFamily="50" charset="-128"/>
              </a:defRPr>
            </a:lvl2pPr>
            <a:lvl3pPr marL="1228725" indent="-228600">
              <a:spcBef>
                <a:spcPct val="20000"/>
              </a:spcBef>
              <a:buClr>
                <a:schemeClr val="accent1"/>
              </a:buClr>
              <a:buSzPct val="65000"/>
              <a:buFont typeface="Wingdings" panose="05000000000000000000" pitchFamily="2" charset="2"/>
              <a:buChar char="n"/>
              <a:defRPr kumimoji="1" sz="2200">
                <a:solidFill>
                  <a:schemeClr val="tx1"/>
                </a:solidFill>
                <a:latin typeface="Arial" panose="020B0604020202020204" pitchFamily="34" charset="0"/>
                <a:ea typeface="ＭＳ Ｐゴシック" panose="020B0600070205080204" pitchFamily="50" charset="-128"/>
              </a:defRPr>
            </a:lvl3pPr>
            <a:lvl4pPr marL="1636713" indent="-228600">
              <a:spcBef>
                <a:spcPct val="20000"/>
              </a:spcBef>
              <a:buClr>
                <a:schemeClr val="accent2"/>
              </a:buClr>
              <a:buSzPct val="70000"/>
              <a:buFont typeface="Wingdings" panose="05000000000000000000" pitchFamily="2" charset="2"/>
              <a:buChar char="q"/>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9pPr>
          </a:lstStyle>
          <a:p>
            <a:pPr marL="92075" marR="0" lvl="0" indent="-92075" algn="ctr" defTabSz="914400" eaLnBrk="1" fontAlgn="auto" latinLnBrk="0" hangingPunct="1">
              <a:lnSpc>
                <a:spcPct val="70000"/>
              </a:lnSpc>
              <a:spcBef>
                <a:spcPct val="20000"/>
              </a:spcBef>
              <a:spcAft>
                <a:spcPts val="0"/>
              </a:spcAft>
              <a:buClr>
                <a:schemeClr val="accent1"/>
              </a:buClr>
              <a:buSzPct val="65000"/>
              <a:buFont typeface="Wingdings" panose="05000000000000000000" pitchFamily="2" charset="2"/>
              <a:buNone/>
              <a:tabLst/>
              <a:defRPr/>
            </a:pPr>
            <a:r>
              <a:rPr kumimoji="1" lang="ja-JP" altLang="en-US" sz="17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体制管理</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責任者</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専門スタッフ</a:t>
            </a:r>
          </a:p>
        </p:txBody>
      </p:sp>
      <p:sp>
        <p:nvSpPr>
          <p:cNvPr id="16400" name="Rectangle 16"/>
          <p:cNvSpPr>
            <a:spLocks noChangeArrowheads="1"/>
          </p:cNvSpPr>
          <p:nvPr/>
        </p:nvSpPr>
        <p:spPr bwMode="auto">
          <a:xfrm>
            <a:off x="6311901" y="4292601"/>
            <a:ext cx="1223963" cy="936625"/>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2075" indent="-92075">
              <a:spcBef>
                <a:spcPct val="20000"/>
              </a:spcBef>
              <a:buClr>
                <a:schemeClr val="accent1"/>
              </a:buClr>
              <a:buSzPct val="65000"/>
              <a:buFont typeface="Wingdings" panose="05000000000000000000" pitchFamily="2" charset="2"/>
              <a:buChar char="n"/>
              <a:defRPr kumimoji="1" sz="3000">
                <a:solidFill>
                  <a:schemeClr val="tx1"/>
                </a:solidFill>
                <a:latin typeface="Arial" panose="020B0604020202020204" pitchFamily="34" charset="0"/>
                <a:ea typeface="ＭＳ Ｐゴシック" panose="020B0600070205080204" pitchFamily="50" charset="-128"/>
              </a:defRPr>
            </a:lvl1pPr>
            <a:lvl2pPr marL="742950" indent="-285750">
              <a:spcBef>
                <a:spcPct val="20000"/>
              </a:spcBef>
              <a:buClr>
                <a:schemeClr val="accent2"/>
              </a:buClr>
              <a:buSzPct val="60000"/>
              <a:buFont typeface="Wingdings" panose="05000000000000000000" pitchFamily="2" charset="2"/>
              <a:buChar char="q"/>
              <a:defRPr kumimoji="1" sz="2600">
                <a:solidFill>
                  <a:schemeClr val="tx1"/>
                </a:solidFill>
                <a:latin typeface="Arial" panose="020B0604020202020204" pitchFamily="34" charset="0"/>
                <a:ea typeface="ＭＳ Ｐゴシック" panose="020B0600070205080204" pitchFamily="50" charset="-128"/>
              </a:defRPr>
            </a:lvl2pPr>
            <a:lvl3pPr marL="1143000" indent="-228600">
              <a:spcBef>
                <a:spcPct val="20000"/>
              </a:spcBef>
              <a:buClr>
                <a:schemeClr val="accent1"/>
              </a:buClr>
              <a:buSzPct val="65000"/>
              <a:buFont typeface="Wingdings" panose="05000000000000000000" pitchFamily="2" charset="2"/>
              <a:buChar char="n"/>
              <a:defRPr kumimoji="1" sz="2200">
                <a:solidFill>
                  <a:schemeClr val="tx1"/>
                </a:solidFill>
                <a:latin typeface="Arial" panose="020B0604020202020204" pitchFamily="34" charset="0"/>
                <a:ea typeface="ＭＳ Ｐゴシック" panose="020B0600070205080204" pitchFamily="50" charset="-128"/>
              </a:defRPr>
            </a:lvl3pPr>
            <a:lvl4pPr marL="1600200" indent="-228600">
              <a:spcBef>
                <a:spcPct val="20000"/>
              </a:spcBef>
              <a:buClr>
                <a:schemeClr val="accent2"/>
              </a:buClr>
              <a:buSzPct val="70000"/>
              <a:buFont typeface="Wingdings" panose="05000000000000000000" pitchFamily="2" charset="2"/>
              <a:buChar char="q"/>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9pPr>
          </a:lstStyle>
          <a:p>
            <a:pPr marL="92075" marR="0" lvl="0" indent="-92075" algn="ctr" defTabSz="914400" eaLnBrk="1" fontAlgn="auto" latinLnBrk="0" hangingPunct="1">
              <a:lnSpc>
                <a:spcPct val="70000"/>
              </a:lnSpc>
              <a:spcBef>
                <a:spcPct val="20000"/>
              </a:spcBef>
              <a:spcAft>
                <a:spcPts val="0"/>
              </a:spcAft>
              <a:buClr>
                <a:schemeClr val="accent1"/>
              </a:buClr>
              <a:buSzPct val="65000"/>
              <a:buFont typeface="Wingdings" panose="05000000000000000000" pitchFamily="2" charset="2"/>
              <a:buNone/>
              <a:tabLst/>
              <a:defRPr/>
            </a:pPr>
            <a:r>
              <a:rPr kumimoji="1" lang="ja-JP" altLang="en-US" sz="17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安全教育</a:t>
            </a:r>
            <a:endPar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endParaRP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スポーツ医学</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栄養</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メンタリティ</a:t>
            </a:r>
          </a:p>
        </p:txBody>
      </p:sp>
      <p:sp>
        <p:nvSpPr>
          <p:cNvPr id="16401" name="Rectangle 17"/>
          <p:cNvSpPr>
            <a:spLocks noChangeArrowheads="1"/>
          </p:cNvSpPr>
          <p:nvPr/>
        </p:nvSpPr>
        <p:spPr bwMode="auto">
          <a:xfrm>
            <a:off x="3287713" y="4292601"/>
            <a:ext cx="1439862" cy="360363"/>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2075" indent="-92075">
              <a:spcBef>
                <a:spcPct val="20000"/>
              </a:spcBef>
              <a:buClr>
                <a:schemeClr val="accent1"/>
              </a:buClr>
              <a:buSzPct val="65000"/>
              <a:buFont typeface="Wingdings" panose="05000000000000000000" pitchFamily="2" charset="2"/>
              <a:buChar char="n"/>
              <a:defRPr kumimoji="1" sz="3000">
                <a:solidFill>
                  <a:schemeClr val="tx1"/>
                </a:solidFill>
                <a:latin typeface="Arial" panose="020B0604020202020204" pitchFamily="34" charset="0"/>
                <a:ea typeface="ＭＳ Ｐゴシック" panose="020B0600070205080204" pitchFamily="50" charset="-128"/>
              </a:defRPr>
            </a:lvl1pPr>
            <a:lvl2pPr marL="820738" indent="-285750">
              <a:spcBef>
                <a:spcPct val="20000"/>
              </a:spcBef>
              <a:buClr>
                <a:schemeClr val="accent2"/>
              </a:buClr>
              <a:buSzPct val="60000"/>
              <a:buFont typeface="Wingdings" panose="05000000000000000000" pitchFamily="2" charset="2"/>
              <a:buChar char="q"/>
              <a:defRPr kumimoji="1" sz="2600">
                <a:solidFill>
                  <a:schemeClr val="tx1"/>
                </a:solidFill>
                <a:latin typeface="Arial" panose="020B0604020202020204" pitchFamily="34" charset="0"/>
                <a:ea typeface="ＭＳ Ｐゴシック" panose="020B0600070205080204" pitchFamily="50" charset="-128"/>
              </a:defRPr>
            </a:lvl2pPr>
            <a:lvl3pPr marL="1228725" indent="-228600">
              <a:spcBef>
                <a:spcPct val="20000"/>
              </a:spcBef>
              <a:buClr>
                <a:schemeClr val="accent1"/>
              </a:buClr>
              <a:buSzPct val="65000"/>
              <a:buFont typeface="Wingdings" panose="05000000000000000000" pitchFamily="2" charset="2"/>
              <a:buChar char="n"/>
              <a:defRPr kumimoji="1" sz="2200">
                <a:solidFill>
                  <a:schemeClr val="tx1"/>
                </a:solidFill>
                <a:latin typeface="Arial" panose="020B0604020202020204" pitchFamily="34" charset="0"/>
                <a:ea typeface="ＭＳ Ｐゴシック" panose="020B0600070205080204" pitchFamily="50" charset="-128"/>
              </a:defRPr>
            </a:lvl3pPr>
            <a:lvl4pPr marL="1636713" indent="-228600">
              <a:spcBef>
                <a:spcPct val="20000"/>
              </a:spcBef>
              <a:buClr>
                <a:schemeClr val="accent2"/>
              </a:buClr>
              <a:buSzPct val="70000"/>
              <a:buFont typeface="Wingdings" panose="05000000000000000000" pitchFamily="2" charset="2"/>
              <a:buChar char="q"/>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9pPr>
          </a:lstStyle>
          <a:p>
            <a:pPr marL="92075" marR="0" lvl="0" indent="-92075" algn="ctr" defTabSz="914400" eaLnBrk="1" fontAlgn="auto" latinLnBrk="0" hangingPunct="1">
              <a:lnSpc>
                <a:spcPct val="70000"/>
              </a:lnSpc>
              <a:spcBef>
                <a:spcPct val="20000"/>
              </a:spcBef>
              <a:spcAft>
                <a:spcPts val="0"/>
              </a:spcAft>
              <a:buClr>
                <a:schemeClr val="accent1"/>
              </a:buClr>
              <a:buSzPct val="65000"/>
              <a:buFont typeface="Wingdings" panose="05000000000000000000" pitchFamily="2" charset="2"/>
              <a:buNone/>
              <a:tabLst/>
              <a:defRPr/>
            </a:pPr>
            <a:r>
              <a:rPr kumimoji="1" lang="ja-JP" altLang="en-US" sz="17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健康診断</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メディカルチェック</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日次チェック</a:t>
            </a:r>
          </a:p>
        </p:txBody>
      </p:sp>
      <p:sp>
        <p:nvSpPr>
          <p:cNvPr id="16402" name="Rectangle 18"/>
          <p:cNvSpPr>
            <a:spLocks noChangeArrowheads="1"/>
          </p:cNvSpPr>
          <p:nvPr/>
        </p:nvSpPr>
        <p:spPr bwMode="auto">
          <a:xfrm>
            <a:off x="8832850" y="2995613"/>
            <a:ext cx="1295400" cy="360362"/>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2075" indent="-92075">
              <a:spcBef>
                <a:spcPct val="20000"/>
              </a:spcBef>
              <a:buClr>
                <a:schemeClr val="accent1"/>
              </a:buClr>
              <a:buSzPct val="65000"/>
              <a:buFont typeface="Wingdings" panose="05000000000000000000" pitchFamily="2" charset="2"/>
              <a:buChar char="n"/>
              <a:defRPr kumimoji="1" sz="3000">
                <a:solidFill>
                  <a:schemeClr val="tx1"/>
                </a:solidFill>
                <a:latin typeface="Arial" panose="020B0604020202020204" pitchFamily="34" charset="0"/>
                <a:ea typeface="ＭＳ Ｐゴシック" panose="020B0600070205080204" pitchFamily="50" charset="-128"/>
              </a:defRPr>
            </a:lvl1pPr>
            <a:lvl2pPr marL="820738" indent="-285750">
              <a:spcBef>
                <a:spcPct val="20000"/>
              </a:spcBef>
              <a:buClr>
                <a:schemeClr val="accent2"/>
              </a:buClr>
              <a:buSzPct val="60000"/>
              <a:buFont typeface="Wingdings" panose="05000000000000000000" pitchFamily="2" charset="2"/>
              <a:buChar char="q"/>
              <a:defRPr kumimoji="1" sz="2600">
                <a:solidFill>
                  <a:schemeClr val="tx1"/>
                </a:solidFill>
                <a:latin typeface="Arial" panose="020B0604020202020204" pitchFamily="34" charset="0"/>
                <a:ea typeface="ＭＳ Ｐゴシック" panose="020B0600070205080204" pitchFamily="50" charset="-128"/>
              </a:defRPr>
            </a:lvl2pPr>
            <a:lvl3pPr marL="1228725" indent="-228600">
              <a:spcBef>
                <a:spcPct val="20000"/>
              </a:spcBef>
              <a:buClr>
                <a:schemeClr val="accent1"/>
              </a:buClr>
              <a:buSzPct val="65000"/>
              <a:buFont typeface="Wingdings" panose="05000000000000000000" pitchFamily="2" charset="2"/>
              <a:buChar char="n"/>
              <a:defRPr kumimoji="1" sz="2200">
                <a:solidFill>
                  <a:schemeClr val="tx1"/>
                </a:solidFill>
                <a:latin typeface="Arial" panose="020B0604020202020204" pitchFamily="34" charset="0"/>
                <a:ea typeface="ＭＳ Ｐゴシック" panose="020B0600070205080204" pitchFamily="50" charset="-128"/>
              </a:defRPr>
            </a:lvl3pPr>
            <a:lvl4pPr marL="1636713" indent="-228600">
              <a:spcBef>
                <a:spcPct val="20000"/>
              </a:spcBef>
              <a:buClr>
                <a:schemeClr val="accent2"/>
              </a:buClr>
              <a:buSzPct val="70000"/>
              <a:buFont typeface="Wingdings" panose="05000000000000000000" pitchFamily="2" charset="2"/>
              <a:buChar char="q"/>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9pPr>
          </a:lstStyle>
          <a:p>
            <a:pPr marL="92075" marR="0" lvl="0" indent="-92075" algn="ctr" defTabSz="914400" eaLnBrk="1" fontAlgn="auto" latinLnBrk="0" hangingPunct="1">
              <a:lnSpc>
                <a:spcPct val="70000"/>
              </a:lnSpc>
              <a:spcBef>
                <a:spcPct val="20000"/>
              </a:spcBef>
              <a:spcAft>
                <a:spcPts val="0"/>
              </a:spcAft>
              <a:buClr>
                <a:schemeClr val="accent1"/>
              </a:buClr>
              <a:buSzPct val="65000"/>
              <a:buFont typeface="Wingdings" panose="05000000000000000000" pitchFamily="2" charset="2"/>
              <a:buNone/>
              <a:tabLst/>
              <a:defRPr/>
            </a:pPr>
            <a:r>
              <a:rPr kumimoji="1" lang="ja-JP" altLang="en-US" sz="17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資料管理</a:t>
            </a:r>
            <a:endPar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endParaRP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教材</a:t>
            </a:r>
            <a:r>
              <a:rPr kumimoji="1" lang="en-US" altLang="ja-JP"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/VIDEO</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各種配布物</a:t>
            </a:r>
            <a:r>
              <a:rPr kumimoji="1" lang="en-US" altLang="ja-JP"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a:t>
            </a: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通達</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各種統計</a:t>
            </a:r>
          </a:p>
        </p:txBody>
      </p:sp>
      <p:sp>
        <p:nvSpPr>
          <p:cNvPr id="16403" name="Rectangle 19"/>
          <p:cNvSpPr>
            <a:spLocks noChangeArrowheads="1"/>
          </p:cNvSpPr>
          <p:nvPr/>
        </p:nvSpPr>
        <p:spPr bwMode="auto">
          <a:xfrm>
            <a:off x="7751763" y="4292600"/>
            <a:ext cx="1295400" cy="719138"/>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2075" indent="-92075">
              <a:spcBef>
                <a:spcPct val="20000"/>
              </a:spcBef>
              <a:buClr>
                <a:schemeClr val="accent1"/>
              </a:buClr>
              <a:buSzPct val="65000"/>
              <a:buFont typeface="Wingdings" panose="05000000000000000000" pitchFamily="2" charset="2"/>
              <a:buChar char="n"/>
              <a:defRPr kumimoji="1" sz="3000">
                <a:solidFill>
                  <a:schemeClr val="tx1"/>
                </a:solidFill>
                <a:latin typeface="Arial" panose="020B0604020202020204" pitchFamily="34" charset="0"/>
                <a:ea typeface="ＭＳ Ｐゴシック" panose="020B0600070205080204" pitchFamily="50" charset="-128"/>
              </a:defRPr>
            </a:lvl1pPr>
            <a:lvl2pPr marL="820738" indent="-285750">
              <a:spcBef>
                <a:spcPct val="20000"/>
              </a:spcBef>
              <a:buClr>
                <a:schemeClr val="accent2"/>
              </a:buClr>
              <a:buSzPct val="60000"/>
              <a:buFont typeface="Wingdings" panose="05000000000000000000" pitchFamily="2" charset="2"/>
              <a:buChar char="q"/>
              <a:defRPr kumimoji="1" sz="2600">
                <a:solidFill>
                  <a:schemeClr val="tx1"/>
                </a:solidFill>
                <a:latin typeface="Arial" panose="020B0604020202020204" pitchFamily="34" charset="0"/>
                <a:ea typeface="ＭＳ Ｐゴシック" panose="020B0600070205080204" pitchFamily="50" charset="-128"/>
              </a:defRPr>
            </a:lvl2pPr>
            <a:lvl3pPr marL="1228725" indent="-228600">
              <a:spcBef>
                <a:spcPct val="20000"/>
              </a:spcBef>
              <a:buClr>
                <a:schemeClr val="accent1"/>
              </a:buClr>
              <a:buSzPct val="65000"/>
              <a:buFont typeface="Wingdings" panose="05000000000000000000" pitchFamily="2" charset="2"/>
              <a:buChar char="n"/>
              <a:defRPr kumimoji="1" sz="2200">
                <a:solidFill>
                  <a:schemeClr val="tx1"/>
                </a:solidFill>
                <a:latin typeface="Arial" panose="020B0604020202020204" pitchFamily="34" charset="0"/>
                <a:ea typeface="ＭＳ Ｐゴシック" panose="020B0600070205080204" pitchFamily="50" charset="-128"/>
              </a:defRPr>
            </a:lvl3pPr>
            <a:lvl4pPr marL="1636713" indent="-228600">
              <a:spcBef>
                <a:spcPct val="20000"/>
              </a:spcBef>
              <a:buClr>
                <a:schemeClr val="accent2"/>
              </a:buClr>
              <a:buSzPct val="70000"/>
              <a:buFont typeface="Wingdings" panose="05000000000000000000" pitchFamily="2" charset="2"/>
              <a:buChar char="q"/>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9pPr>
          </a:lstStyle>
          <a:p>
            <a:pPr marL="92075" marR="0" lvl="0" indent="-92075" algn="ctr" defTabSz="914400" eaLnBrk="1" fontAlgn="auto" latinLnBrk="0" hangingPunct="1">
              <a:lnSpc>
                <a:spcPct val="70000"/>
              </a:lnSpc>
              <a:spcBef>
                <a:spcPct val="20000"/>
              </a:spcBef>
              <a:spcAft>
                <a:spcPts val="0"/>
              </a:spcAft>
              <a:buClr>
                <a:schemeClr val="accent1"/>
              </a:buClr>
              <a:buSzPct val="65000"/>
              <a:buFont typeface="Wingdings" panose="05000000000000000000" pitchFamily="2" charset="2"/>
              <a:buNone/>
              <a:tabLst/>
              <a:defRPr/>
            </a:pPr>
            <a:r>
              <a:rPr kumimoji="1" lang="ja-JP" altLang="en-US" sz="17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装備装着　</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テーピング</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ヘッドキャップ</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マウスガード</a:t>
            </a:r>
          </a:p>
        </p:txBody>
      </p:sp>
      <p:sp>
        <p:nvSpPr>
          <p:cNvPr id="16404" name="Rectangle 20"/>
          <p:cNvSpPr>
            <a:spLocks noChangeArrowheads="1"/>
          </p:cNvSpPr>
          <p:nvPr/>
        </p:nvSpPr>
        <p:spPr bwMode="auto">
          <a:xfrm>
            <a:off x="6600826" y="1916114"/>
            <a:ext cx="2447925" cy="142875"/>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342900" indent="-342900">
              <a:spcBef>
                <a:spcPct val="20000"/>
              </a:spcBef>
              <a:buClr>
                <a:schemeClr val="accent1"/>
              </a:buClr>
              <a:buSzPct val="65000"/>
              <a:buFont typeface="Wingdings" panose="05000000000000000000" pitchFamily="2" charset="2"/>
              <a:buChar char="n"/>
              <a:defRPr kumimoji="1" sz="3000">
                <a:solidFill>
                  <a:schemeClr val="tx1"/>
                </a:solidFill>
                <a:latin typeface="Arial" panose="020B0604020202020204" pitchFamily="34" charset="0"/>
                <a:ea typeface="ＭＳ Ｐゴシック" panose="020B0600070205080204" pitchFamily="50" charset="-128"/>
              </a:defRPr>
            </a:lvl1pPr>
            <a:lvl2pPr marL="669925" indent="-325438">
              <a:spcBef>
                <a:spcPct val="20000"/>
              </a:spcBef>
              <a:buClr>
                <a:schemeClr val="accent2"/>
              </a:buClr>
              <a:buSzPct val="60000"/>
              <a:buFont typeface="Wingdings" panose="05000000000000000000" pitchFamily="2" charset="2"/>
              <a:buChar char="q"/>
              <a:defRPr kumimoji="1" sz="2600">
                <a:solidFill>
                  <a:schemeClr val="tx1"/>
                </a:solidFill>
                <a:latin typeface="Arial" panose="020B0604020202020204" pitchFamily="34" charset="0"/>
                <a:ea typeface="ＭＳ Ｐゴシック" panose="020B0600070205080204" pitchFamily="50" charset="-128"/>
              </a:defRPr>
            </a:lvl2pPr>
            <a:lvl3pPr marL="1022350" indent="-350838">
              <a:spcBef>
                <a:spcPct val="20000"/>
              </a:spcBef>
              <a:buClr>
                <a:schemeClr val="accent1"/>
              </a:buClr>
              <a:buSzPct val="65000"/>
              <a:buFont typeface="Wingdings" panose="05000000000000000000" pitchFamily="2" charset="2"/>
              <a:buChar char="n"/>
              <a:defRPr kumimoji="1" sz="2200">
                <a:solidFill>
                  <a:schemeClr val="tx1"/>
                </a:solidFill>
                <a:latin typeface="Arial" panose="020B0604020202020204" pitchFamily="34" charset="0"/>
                <a:ea typeface="ＭＳ Ｐゴシック" panose="020B0600070205080204" pitchFamily="50" charset="-128"/>
              </a:defRPr>
            </a:lvl3pPr>
            <a:lvl4pPr marL="1339850" indent="-315913">
              <a:spcBef>
                <a:spcPct val="20000"/>
              </a:spcBef>
              <a:buClr>
                <a:schemeClr val="accent2"/>
              </a:buClr>
              <a:buSzPct val="70000"/>
              <a:buFont typeface="Wingdings" panose="05000000000000000000" pitchFamily="2" charset="2"/>
              <a:buChar char="q"/>
              <a:defRPr kumimoji="1" sz="2000">
                <a:solidFill>
                  <a:schemeClr val="tx1"/>
                </a:solidFill>
                <a:latin typeface="Arial" panose="020B0604020202020204" pitchFamily="34" charset="0"/>
                <a:ea typeface="ＭＳ Ｐゴシック" panose="020B0600070205080204" pitchFamily="50" charset="-128"/>
              </a:defRPr>
            </a:lvl4pPr>
            <a:lvl5pPr marL="1681163" indent="-339725">
              <a:spcBef>
                <a:spcPct val="20000"/>
              </a:spcBef>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5pPr>
            <a:lvl6pPr marL="2138363" indent="-339725"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6pPr>
            <a:lvl7pPr marL="2595563" indent="-339725"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7pPr>
            <a:lvl8pPr marL="3052763" indent="-339725"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8pPr>
            <a:lvl9pPr marL="3509963" indent="-339725"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9pPr>
          </a:lstStyle>
          <a:p>
            <a:pPr marL="342900" marR="0" lvl="0" indent="-342900" algn="ctr" defTabSz="914400" eaLnBrk="1" fontAlgn="auto" latinLnBrk="0" hangingPunct="1">
              <a:lnSpc>
                <a:spcPct val="70000"/>
              </a:lnSpc>
              <a:spcBef>
                <a:spcPct val="20000"/>
              </a:spcBef>
              <a:spcAft>
                <a:spcPts val="0"/>
              </a:spcAft>
              <a:buClr>
                <a:schemeClr val="accent1"/>
              </a:buClr>
              <a:buSzPct val="65000"/>
              <a:buFont typeface="Wingdings" panose="05000000000000000000" pitchFamily="2" charset="2"/>
              <a:buNone/>
              <a:tabLst/>
              <a:defRPr/>
            </a:pPr>
            <a:r>
              <a:rPr kumimoji="1" lang="ja-JP" altLang="en-US" sz="17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目標達成状況評価</a:t>
            </a:r>
          </a:p>
        </p:txBody>
      </p:sp>
      <p:sp>
        <p:nvSpPr>
          <p:cNvPr id="16405" name="Rectangle 21"/>
          <p:cNvSpPr>
            <a:spLocks noChangeArrowheads="1"/>
          </p:cNvSpPr>
          <p:nvPr/>
        </p:nvSpPr>
        <p:spPr bwMode="auto">
          <a:xfrm>
            <a:off x="7319964" y="5588001"/>
            <a:ext cx="1512887" cy="576263"/>
          </a:xfrm>
          <a:prstGeom prst="rect">
            <a:avLst/>
          </a:prstGeom>
          <a:solidFill>
            <a:srgbClr val="FFFF66"/>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2075" indent="-92075">
              <a:spcBef>
                <a:spcPct val="20000"/>
              </a:spcBef>
              <a:buClr>
                <a:schemeClr val="accent1"/>
              </a:buClr>
              <a:buSzPct val="65000"/>
              <a:buFont typeface="Wingdings" panose="05000000000000000000" pitchFamily="2" charset="2"/>
              <a:buChar char="n"/>
              <a:defRPr kumimoji="1" sz="3000">
                <a:solidFill>
                  <a:schemeClr val="tx1"/>
                </a:solidFill>
                <a:latin typeface="Arial" panose="020B0604020202020204" pitchFamily="34" charset="0"/>
                <a:ea typeface="ＭＳ Ｐゴシック" panose="020B0600070205080204" pitchFamily="50" charset="-128"/>
              </a:defRPr>
            </a:lvl1pPr>
            <a:lvl2pPr marL="820738" indent="-285750">
              <a:spcBef>
                <a:spcPct val="20000"/>
              </a:spcBef>
              <a:buClr>
                <a:schemeClr val="accent2"/>
              </a:buClr>
              <a:buSzPct val="60000"/>
              <a:buFont typeface="Wingdings" panose="05000000000000000000" pitchFamily="2" charset="2"/>
              <a:buChar char="q"/>
              <a:defRPr kumimoji="1" sz="2600">
                <a:solidFill>
                  <a:schemeClr val="tx1"/>
                </a:solidFill>
                <a:latin typeface="Arial" panose="020B0604020202020204" pitchFamily="34" charset="0"/>
                <a:ea typeface="ＭＳ Ｐゴシック" panose="020B0600070205080204" pitchFamily="50" charset="-128"/>
              </a:defRPr>
            </a:lvl2pPr>
            <a:lvl3pPr marL="1228725" indent="-228600">
              <a:spcBef>
                <a:spcPct val="20000"/>
              </a:spcBef>
              <a:buClr>
                <a:schemeClr val="accent1"/>
              </a:buClr>
              <a:buSzPct val="65000"/>
              <a:buFont typeface="Wingdings" panose="05000000000000000000" pitchFamily="2" charset="2"/>
              <a:buChar char="n"/>
              <a:defRPr kumimoji="1" sz="2200">
                <a:solidFill>
                  <a:schemeClr val="tx1"/>
                </a:solidFill>
                <a:latin typeface="Arial" panose="020B0604020202020204" pitchFamily="34" charset="0"/>
                <a:ea typeface="ＭＳ Ｐゴシック" panose="020B0600070205080204" pitchFamily="50" charset="-128"/>
              </a:defRPr>
            </a:lvl3pPr>
            <a:lvl4pPr marL="1636713" indent="-228600">
              <a:spcBef>
                <a:spcPct val="20000"/>
              </a:spcBef>
              <a:buClr>
                <a:schemeClr val="accent2"/>
              </a:buClr>
              <a:buSzPct val="70000"/>
              <a:buFont typeface="Wingdings" panose="05000000000000000000" pitchFamily="2" charset="2"/>
              <a:buChar char="q"/>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9pPr>
          </a:lstStyle>
          <a:p>
            <a:pPr marL="92075" marR="0" lvl="0" indent="-92075" algn="ctr" defTabSz="914400" eaLnBrk="1" fontAlgn="auto" latinLnBrk="0" hangingPunct="1">
              <a:lnSpc>
                <a:spcPct val="70000"/>
              </a:lnSpc>
              <a:spcBef>
                <a:spcPct val="20000"/>
              </a:spcBef>
              <a:spcAft>
                <a:spcPts val="0"/>
              </a:spcAft>
              <a:buClr>
                <a:schemeClr val="accent1"/>
              </a:buClr>
              <a:buSzPct val="65000"/>
              <a:buFont typeface="Wingdings" panose="05000000000000000000" pitchFamily="2" charset="2"/>
              <a:buNone/>
              <a:tabLst/>
              <a:defRPr/>
            </a:pPr>
            <a:r>
              <a:rPr kumimoji="1" lang="ja-JP" altLang="en-US" sz="19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発生後対応</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連絡</a:t>
            </a:r>
            <a:r>
              <a:rPr kumimoji="1" lang="en-US" altLang="ja-JP"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a:t>
            </a: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報告</a:t>
            </a:r>
          </a:p>
          <a:p>
            <a:pPr marL="92075" marR="0" lvl="0" indent="-92075" defTabSz="914400" eaLnBrk="1" fontAlgn="auto" latinLnBrk="0" hangingPunct="1">
              <a:lnSpc>
                <a:spcPct val="70000"/>
              </a:lnSpc>
              <a:spcBef>
                <a:spcPct val="20000"/>
              </a:spcBef>
              <a:spcAft>
                <a:spcPts val="0"/>
              </a:spcAft>
              <a:buClr>
                <a:schemeClr val="accent1"/>
              </a:buClr>
              <a:buSzPct val="65000"/>
              <a:buFont typeface="Wingdings" panose="05000000000000000000" pitchFamily="2" charset="2"/>
              <a:buNone/>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　（関係者</a:t>
            </a:r>
            <a:r>
              <a:rPr kumimoji="1" lang="en-US" altLang="ja-JP"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 </a:t>
            </a: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協会）</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記録</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保険請求</a:t>
            </a:r>
          </a:p>
        </p:txBody>
      </p:sp>
      <p:sp>
        <p:nvSpPr>
          <p:cNvPr id="16406" name="AutoShape 22"/>
          <p:cNvSpPr>
            <a:spLocks noChangeArrowheads="1"/>
          </p:cNvSpPr>
          <p:nvPr/>
        </p:nvSpPr>
        <p:spPr bwMode="auto">
          <a:xfrm>
            <a:off x="5305426" y="1557338"/>
            <a:ext cx="2663825" cy="215900"/>
          </a:xfrm>
          <a:prstGeom prst="curvedDownArrow">
            <a:avLst>
              <a:gd name="adj1" fmla="val 246765"/>
              <a:gd name="adj2" fmla="val 493529"/>
              <a:gd name="adj3" fmla="val 33333"/>
            </a:avLst>
          </a:prstGeom>
          <a:solidFill>
            <a:srgbClr val="FF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endParaRPr>
          </a:p>
        </p:txBody>
      </p:sp>
      <p:sp>
        <p:nvSpPr>
          <p:cNvPr id="16407" name="AutoShape 23"/>
          <p:cNvSpPr>
            <a:spLocks noChangeArrowheads="1"/>
          </p:cNvSpPr>
          <p:nvPr/>
        </p:nvSpPr>
        <p:spPr bwMode="auto">
          <a:xfrm flipH="1">
            <a:off x="5160963" y="2205039"/>
            <a:ext cx="2665412" cy="287337"/>
          </a:xfrm>
          <a:prstGeom prst="curvedUpArrow">
            <a:avLst>
              <a:gd name="adj1" fmla="val 185525"/>
              <a:gd name="adj2" fmla="val 371050"/>
              <a:gd name="adj3" fmla="val 27940"/>
            </a:avLst>
          </a:prstGeom>
          <a:solidFill>
            <a:srgbClr val="FF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1800" b="0"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endParaRPr>
          </a:p>
        </p:txBody>
      </p:sp>
      <p:sp>
        <p:nvSpPr>
          <p:cNvPr id="16408" name="Rectangle 24"/>
          <p:cNvSpPr>
            <a:spLocks noChangeArrowheads="1"/>
          </p:cNvSpPr>
          <p:nvPr/>
        </p:nvSpPr>
        <p:spPr bwMode="auto">
          <a:xfrm>
            <a:off x="4727575" y="4292601"/>
            <a:ext cx="1366838" cy="576263"/>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2075" indent="-92075">
              <a:spcBef>
                <a:spcPct val="20000"/>
              </a:spcBef>
              <a:buClr>
                <a:schemeClr val="accent1"/>
              </a:buClr>
              <a:buSzPct val="65000"/>
              <a:buFont typeface="Wingdings" panose="05000000000000000000" pitchFamily="2" charset="2"/>
              <a:buChar char="n"/>
              <a:defRPr kumimoji="1" sz="3000">
                <a:solidFill>
                  <a:schemeClr val="tx1"/>
                </a:solidFill>
                <a:latin typeface="Arial" panose="020B0604020202020204" pitchFamily="34" charset="0"/>
                <a:ea typeface="ＭＳ Ｐゴシック" panose="020B0600070205080204" pitchFamily="50" charset="-128"/>
              </a:defRPr>
            </a:lvl1pPr>
            <a:lvl2pPr marL="820738" indent="-285750">
              <a:spcBef>
                <a:spcPct val="20000"/>
              </a:spcBef>
              <a:buClr>
                <a:schemeClr val="accent2"/>
              </a:buClr>
              <a:buSzPct val="60000"/>
              <a:buFont typeface="Wingdings" panose="05000000000000000000" pitchFamily="2" charset="2"/>
              <a:buChar char="q"/>
              <a:defRPr kumimoji="1" sz="2600">
                <a:solidFill>
                  <a:schemeClr val="tx1"/>
                </a:solidFill>
                <a:latin typeface="Arial" panose="020B0604020202020204" pitchFamily="34" charset="0"/>
                <a:ea typeface="ＭＳ Ｐゴシック" panose="020B0600070205080204" pitchFamily="50" charset="-128"/>
              </a:defRPr>
            </a:lvl2pPr>
            <a:lvl3pPr marL="1228725" indent="-228600">
              <a:spcBef>
                <a:spcPct val="20000"/>
              </a:spcBef>
              <a:buClr>
                <a:schemeClr val="accent1"/>
              </a:buClr>
              <a:buSzPct val="65000"/>
              <a:buFont typeface="Wingdings" panose="05000000000000000000" pitchFamily="2" charset="2"/>
              <a:buChar char="n"/>
              <a:defRPr kumimoji="1" sz="2200">
                <a:solidFill>
                  <a:schemeClr val="tx1"/>
                </a:solidFill>
                <a:latin typeface="Arial" panose="020B0604020202020204" pitchFamily="34" charset="0"/>
                <a:ea typeface="ＭＳ Ｐゴシック" panose="020B0600070205080204" pitchFamily="50" charset="-128"/>
              </a:defRPr>
            </a:lvl3pPr>
            <a:lvl4pPr marL="1636713" indent="-228600">
              <a:spcBef>
                <a:spcPct val="20000"/>
              </a:spcBef>
              <a:buClr>
                <a:schemeClr val="accent2"/>
              </a:buClr>
              <a:buSzPct val="70000"/>
              <a:buFont typeface="Wingdings" panose="05000000000000000000" pitchFamily="2" charset="2"/>
              <a:buChar char="q"/>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9pPr>
          </a:lstStyle>
          <a:p>
            <a:pPr marL="92075" marR="0" lvl="0" indent="-92075" algn="ctr" defTabSz="914400" eaLnBrk="1" fontAlgn="auto" latinLnBrk="0" hangingPunct="1">
              <a:lnSpc>
                <a:spcPct val="70000"/>
              </a:lnSpc>
              <a:spcBef>
                <a:spcPct val="20000"/>
              </a:spcBef>
              <a:spcAft>
                <a:spcPts val="0"/>
              </a:spcAft>
              <a:buClr>
                <a:schemeClr val="accent1"/>
              </a:buClr>
              <a:buSzPct val="65000"/>
              <a:buFont typeface="Wingdings" panose="05000000000000000000" pitchFamily="2" charset="2"/>
              <a:buNone/>
              <a:tabLst/>
              <a:defRPr/>
            </a:pPr>
            <a:r>
              <a:rPr kumimoji="1" lang="ja-JP" altLang="en-US" sz="17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トレーニング</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スキル</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フィットネス</a:t>
            </a:r>
          </a:p>
        </p:txBody>
      </p:sp>
      <p:sp>
        <p:nvSpPr>
          <p:cNvPr id="16409" name="Rectangle 25"/>
          <p:cNvSpPr>
            <a:spLocks noChangeArrowheads="1"/>
          </p:cNvSpPr>
          <p:nvPr/>
        </p:nvSpPr>
        <p:spPr bwMode="auto">
          <a:xfrm>
            <a:off x="7392988" y="2995613"/>
            <a:ext cx="1223962" cy="576262"/>
          </a:xfrm>
          <a:prstGeom prst="rect">
            <a:avLst/>
          </a:prstGeom>
          <a:solidFill>
            <a:srgbClr val="FFFFCC"/>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2075" indent="-92075">
              <a:spcBef>
                <a:spcPct val="20000"/>
              </a:spcBef>
              <a:buClr>
                <a:schemeClr val="accent1"/>
              </a:buClr>
              <a:buSzPct val="65000"/>
              <a:buFont typeface="Wingdings" panose="05000000000000000000" pitchFamily="2" charset="2"/>
              <a:buChar char="n"/>
              <a:defRPr kumimoji="1" sz="3000">
                <a:solidFill>
                  <a:schemeClr val="tx1"/>
                </a:solidFill>
                <a:latin typeface="Arial" panose="020B0604020202020204" pitchFamily="34" charset="0"/>
                <a:ea typeface="ＭＳ Ｐゴシック" panose="020B0600070205080204" pitchFamily="50" charset="-128"/>
              </a:defRPr>
            </a:lvl1pPr>
            <a:lvl2pPr marL="820738" indent="-285750">
              <a:spcBef>
                <a:spcPct val="20000"/>
              </a:spcBef>
              <a:buClr>
                <a:schemeClr val="accent2"/>
              </a:buClr>
              <a:buSzPct val="60000"/>
              <a:buFont typeface="Wingdings" panose="05000000000000000000" pitchFamily="2" charset="2"/>
              <a:buChar char="q"/>
              <a:defRPr kumimoji="1" sz="2600">
                <a:solidFill>
                  <a:schemeClr val="tx1"/>
                </a:solidFill>
                <a:latin typeface="Arial" panose="020B0604020202020204" pitchFamily="34" charset="0"/>
                <a:ea typeface="ＭＳ Ｐゴシック" panose="020B0600070205080204" pitchFamily="50" charset="-128"/>
              </a:defRPr>
            </a:lvl2pPr>
            <a:lvl3pPr marL="1228725" indent="-228600">
              <a:spcBef>
                <a:spcPct val="20000"/>
              </a:spcBef>
              <a:buClr>
                <a:schemeClr val="accent1"/>
              </a:buClr>
              <a:buSzPct val="65000"/>
              <a:buFont typeface="Wingdings" panose="05000000000000000000" pitchFamily="2" charset="2"/>
              <a:buChar char="n"/>
              <a:defRPr kumimoji="1" sz="2200">
                <a:solidFill>
                  <a:schemeClr val="tx1"/>
                </a:solidFill>
                <a:latin typeface="Arial" panose="020B0604020202020204" pitchFamily="34" charset="0"/>
                <a:ea typeface="ＭＳ Ｐゴシック" panose="020B0600070205080204" pitchFamily="50" charset="-128"/>
              </a:defRPr>
            </a:lvl3pPr>
            <a:lvl4pPr marL="1636713" indent="-228600">
              <a:spcBef>
                <a:spcPct val="20000"/>
              </a:spcBef>
              <a:buClr>
                <a:schemeClr val="accent2"/>
              </a:buClr>
              <a:buSzPct val="70000"/>
              <a:buFont typeface="Wingdings" panose="05000000000000000000" pitchFamily="2" charset="2"/>
              <a:buChar char="q"/>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9pPr>
          </a:lstStyle>
          <a:p>
            <a:pPr marL="92075" marR="0" lvl="0" indent="-92075" algn="ctr" defTabSz="914400" eaLnBrk="1" fontAlgn="auto" latinLnBrk="0" hangingPunct="1">
              <a:lnSpc>
                <a:spcPct val="70000"/>
              </a:lnSpc>
              <a:spcBef>
                <a:spcPct val="20000"/>
              </a:spcBef>
              <a:spcAft>
                <a:spcPts val="0"/>
              </a:spcAft>
              <a:buClr>
                <a:schemeClr val="accent1"/>
              </a:buClr>
              <a:buSzPct val="65000"/>
              <a:buFont typeface="Wingdings" panose="05000000000000000000" pitchFamily="2" charset="2"/>
              <a:buNone/>
              <a:tabLst/>
              <a:defRPr/>
            </a:pPr>
            <a:r>
              <a:rPr kumimoji="1" lang="ja-JP" altLang="en-US" sz="17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競技管理</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安全なプレー</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ルール</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交代・入替</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自然対応</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endParaRPr kumimoji="1" lang="en-US" altLang="ja-JP"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endParaRPr>
          </a:p>
        </p:txBody>
      </p:sp>
      <p:sp>
        <p:nvSpPr>
          <p:cNvPr id="16410" name="AutoShape 26"/>
          <p:cNvSpPr>
            <a:spLocks noChangeArrowheads="1"/>
          </p:cNvSpPr>
          <p:nvPr/>
        </p:nvSpPr>
        <p:spPr bwMode="auto">
          <a:xfrm>
            <a:off x="6383339" y="5516564"/>
            <a:ext cx="504825" cy="719137"/>
          </a:xfrm>
          <a:custGeom>
            <a:avLst/>
            <a:gdLst>
              <a:gd name="T0" fmla="*/ 378619 w 21600"/>
              <a:gd name="T1" fmla="*/ 0 h 21600"/>
              <a:gd name="T2" fmla="*/ 0 w 21600"/>
              <a:gd name="T3" fmla="*/ 359568 h 21600"/>
              <a:gd name="T4" fmla="*/ 378619 w 21600"/>
              <a:gd name="T5" fmla="*/ 719137 h 21600"/>
              <a:gd name="T6" fmla="*/ 504825 w 21600"/>
              <a:gd name="T7" fmla="*/ 359568 h 21600"/>
              <a:gd name="T8" fmla="*/ 17694720 60000 65536"/>
              <a:gd name="T9" fmla="*/ 11796480 60000 65536"/>
              <a:gd name="T10" fmla="*/ 5898240 60000 65536"/>
              <a:gd name="T11" fmla="*/ 0 60000 65536"/>
              <a:gd name="T12" fmla="*/ 3375 w 21600"/>
              <a:gd name="T13" fmla="*/ 5400 h 21600"/>
              <a:gd name="T14" fmla="*/ 18900 w 21600"/>
              <a:gd name="T15" fmla="*/ 16200 h 21600"/>
            </a:gdLst>
            <a:ahLst/>
            <a:cxnLst>
              <a:cxn ang="T8">
                <a:pos x="T0" y="T1"/>
              </a:cxn>
              <a:cxn ang="T9">
                <a:pos x="T2" y="T3"/>
              </a:cxn>
              <a:cxn ang="T10">
                <a:pos x="T4" y="T5"/>
              </a:cxn>
              <a:cxn ang="T11">
                <a:pos x="T6" y="T7"/>
              </a:cxn>
            </a:cxnLst>
            <a:rect l="T12" t="T13" r="T14" b="T15"/>
            <a:pathLst>
              <a:path w="21600" h="21600">
                <a:moveTo>
                  <a:pt x="16200" y="0"/>
                </a:moveTo>
                <a:lnTo>
                  <a:pt x="16200" y="5400"/>
                </a:lnTo>
                <a:lnTo>
                  <a:pt x="3375" y="5400"/>
                </a:lnTo>
                <a:lnTo>
                  <a:pt x="3375" y="16200"/>
                </a:lnTo>
                <a:lnTo>
                  <a:pt x="16200" y="16200"/>
                </a:lnTo>
                <a:lnTo>
                  <a:pt x="16200" y="21600"/>
                </a:lnTo>
                <a:lnTo>
                  <a:pt x="21600" y="10800"/>
                </a:lnTo>
                <a:lnTo>
                  <a:pt x="16200" y="0"/>
                </a:lnTo>
                <a:close/>
              </a:path>
              <a:path w="21600" h="21600">
                <a:moveTo>
                  <a:pt x="1350" y="5400"/>
                </a:moveTo>
                <a:lnTo>
                  <a:pt x="1350" y="16200"/>
                </a:lnTo>
                <a:lnTo>
                  <a:pt x="2700" y="16200"/>
                </a:lnTo>
                <a:lnTo>
                  <a:pt x="2700" y="5400"/>
                </a:lnTo>
                <a:lnTo>
                  <a:pt x="1350" y="5400"/>
                </a:lnTo>
                <a:close/>
              </a:path>
              <a:path w="21600" h="21600">
                <a:moveTo>
                  <a:pt x="0" y="5400"/>
                </a:moveTo>
                <a:lnTo>
                  <a:pt x="0" y="16200"/>
                </a:lnTo>
                <a:lnTo>
                  <a:pt x="675" y="16200"/>
                </a:lnTo>
                <a:lnTo>
                  <a:pt x="675" y="5400"/>
                </a:lnTo>
                <a:lnTo>
                  <a:pt x="0" y="5400"/>
                </a:lnTo>
                <a:close/>
              </a:path>
            </a:pathLst>
          </a:custGeom>
          <a:solidFill>
            <a:srgbClr val="FFFFFF"/>
          </a:solidFill>
          <a:ln w="9525">
            <a:solidFill>
              <a:schemeClr val="tx1"/>
            </a:solidFill>
            <a:miter lim="800000"/>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16411" name="Rectangle 27"/>
          <p:cNvSpPr>
            <a:spLocks noChangeArrowheads="1"/>
          </p:cNvSpPr>
          <p:nvPr/>
        </p:nvSpPr>
        <p:spPr bwMode="auto">
          <a:xfrm>
            <a:off x="9191625" y="4292600"/>
            <a:ext cx="1150938" cy="719138"/>
          </a:xfrm>
          <a:prstGeom prst="rect">
            <a:avLst/>
          </a:prstGeom>
          <a:solidFill>
            <a:srgbClr val="FFFF99"/>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lstStyle>
            <a:lvl1pPr marL="92075" indent="-92075">
              <a:spcBef>
                <a:spcPct val="20000"/>
              </a:spcBef>
              <a:buClr>
                <a:schemeClr val="accent1"/>
              </a:buClr>
              <a:buSzPct val="65000"/>
              <a:buFont typeface="Wingdings" panose="05000000000000000000" pitchFamily="2" charset="2"/>
              <a:buChar char="n"/>
              <a:defRPr kumimoji="1" sz="3000">
                <a:solidFill>
                  <a:schemeClr val="tx1"/>
                </a:solidFill>
                <a:latin typeface="Arial" panose="020B0604020202020204" pitchFamily="34" charset="0"/>
                <a:ea typeface="ＭＳ Ｐゴシック" panose="020B0600070205080204" pitchFamily="50" charset="-128"/>
              </a:defRPr>
            </a:lvl1pPr>
            <a:lvl2pPr marL="820738" indent="-285750">
              <a:spcBef>
                <a:spcPct val="20000"/>
              </a:spcBef>
              <a:buClr>
                <a:schemeClr val="accent2"/>
              </a:buClr>
              <a:buSzPct val="60000"/>
              <a:buFont typeface="Wingdings" panose="05000000000000000000" pitchFamily="2" charset="2"/>
              <a:buChar char="q"/>
              <a:defRPr kumimoji="1" sz="2600">
                <a:solidFill>
                  <a:schemeClr val="tx1"/>
                </a:solidFill>
                <a:latin typeface="Arial" panose="020B0604020202020204" pitchFamily="34" charset="0"/>
                <a:ea typeface="ＭＳ Ｐゴシック" panose="020B0600070205080204" pitchFamily="50" charset="-128"/>
              </a:defRPr>
            </a:lvl2pPr>
            <a:lvl3pPr marL="1228725" indent="-228600">
              <a:spcBef>
                <a:spcPct val="20000"/>
              </a:spcBef>
              <a:buClr>
                <a:schemeClr val="accent1"/>
              </a:buClr>
              <a:buSzPct val="65000"/>
              <a:buFont typeface="Wingdings" panose="05000000000000000000" pitchFamily="2" charset="2"/>
              <a:buChar char="n"/>
              <a:defRPr kumimoji="1" sz="2200">
                <a:solidFill>
                  <a:schemeClr val="tx1"/>
                </a:solidFill>
                <a:latin typeface="Arial" panose="020B0604020202020204" pitchFamily="34" charset="0"/>
                <a:ea typeface="ＭＳ Ｐゴシック" panose="020B0600070205080204" pitchFamily="50" charset="-128"/>
              </a:defRPr>
            </a:lvl3pPr>
            <a:lvl4pPr marL="1636713" indent="-228600">
              <a:spcBef>
                <a:spcPct val="20000"/>
              </a:spcBef>
              <a:buClr>
                <a:schemeClr val="accent2"/>
              </a:buClr>
              <a:buSzPct val="70000"/>
              <a:buFont typeface="Wingdings" panose="05000000000000000000" pitchFamily="2" charset="2"/>
              <a:buChar char="q"/>
              <a:defRPr kumimoji="1" sz="2000">
                <a:solidFill>
                  <a:schemeClr val="tx1"/>
                </a:solidFill>
                <a:latin typeface="Arial" panose="020B0604020202020204" pitchFamily="34" charset="0"/>
                <a:ea typeface="ＭＳ Ｐゴシック" panose="020B0600070205080204" pitchFamily="50" charset="-128"/>
              </a:defRPr>
            </a:lvl4pPr>
            <a:lvl5pPr marL="2057400" indent="-228600">
              <a:spcBef>
                <a:spcPct val="20000"/>
              </a:spcBef>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20000"/>
              </a:spcBef>
              <a:spcAft>
                <a:spcPct val="0"/>
              </a:spcAft>
              <a:buClr>
                <a:schemeClr val="accent1"/>
              </a:buClr>
              <a:buSzPct val="75000"/>
              <a:buFont typeface="Wingdings" panose="05000000000000000000" pitchFamily="2" charset="2"/>
              <a:buChar char="§"/>
              <a:defRPr kumimoji="1" sz="2000">
                <a:solidFill>
                  <a:schemeClr val="tx1"/>
                </a:solidFill>
                <a:latin typeface="Arial" panose="020B0604020202020204" pitchFamily="34" charset="0"/>
                <a:ea typeface="ＭＳ Ｐゴシック" panose="020B0600070205080204" pitchFamily="50" charset="-128"/>
              </a:defRPr>
            </a:lvl9pPr>
          </a:lstStyle>
          <a:p>
            <a:pPr marL="92075" marR="0" lvl="0" indent="-92075" algn="ctr" defTabSz="914400" eaLnBrk="1" fontAlgn="auto" latinLnBrk="0" hangingPunct="1">
              <a:lnSpc>
                <a:spcPct val="70000"/>
              </a:lnSpc>
              <a:spcBef>
                <a:spcPct val="20000"/>
              </a:spcBef>
              <a:spcAft>
                <a:spcPts val="0"/>
              </a:spcAft>
              <a:buClr>
                <a:schemeClr val="accent1"/>
              </a:buClr>
              <a:buSzPct val="65000"/>
              <a:buFont typeface="Wingdings" panose="05000000000000000000" pitchFamily="2" charset="2"/>
              <a:buNone/>
              <a:tabLst/>
              <a:defRPr/>
            </a:pPr>
            <a:r>
              <a:rPr kumimoji="1" lang="ja-JP" altLang="en-US" sz="17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環境整備</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施設</a:t>
            </a:r>
          </a:p>
          <a:p>
            <a:pPr marL="92075" marR="0" lvl="0" indent="-92075" defTabSz="914400" eaLnBrk="1" fontAlgn="auto" latinLnBrk="0" hangingPunct="1">
              <a:lnSpc>
                <a:spcPct val="70000"/>
              </a:lnSpc>
              <a:spcBef>
                <a:spcPct val="20000"/>
              </a:spcBef>
              <a:spcAft>
                <a:spcPts val="0"/>
              </a:spcAft>
              <a:buClr>
                <a:schemeClr val="accent1"/>
              </a:buClr>
              <a:buSzPct val="65000"/>
              <a:buFontTx/>
              <a:buChar char="-"/>
              <a:tabLst/>
              <a:defRPr/>
            </a:pPr>
            <a:r>
              <a:rPr kumimoji="1" lang="ja-JP" altLang="en-US" sz="1100" b="1"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用具</a:t>
            </a:r>
          </a:p>
        </p:txBody>
      </p:sp>
      <p:sp>
        <p:nvSpPr>
          <p:cNvPr id="16412" name="AutoShape 28"/>
          <p:cNvSpPr>
            <a:spLocks noChangeArrowheads="1"/>
          </p:cNvSpPr>
          <p:nvPr/>
        </p:nvSpPr>
        <p:spPr bwMode="auto">
          <a:xfrm>
            <a:off x="9048750" y="1630364"/>
            <a:ext cx="1079500" cy="790575"/>
          </a:xfrm>
          <a:prstGeom prst="foldedCorner">
            <a:avLst>
              <a:gd name="adj" fmla="val 12500"/>
            </a:avLst>
          </a:prstGeom>
          <a:solidFill>
            <a:srgbClr val="FFFFCC"/>
          </a:solidFill>
          <a:ln w="9525">
            <a:solidFill>
              <a:schemeClr val="tx1"/>
            </a:solidFill>
            <a:round/>
            <a:headEnd/>
            <a:tailEnd/>
          </a:ln>
          <a:effectLst/>
          <a:extLs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nchor="ct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algn="ctr" defTabSz="914400" eaLnBrk="1" fontAlgn="auto" latinLnBrk="0" hangingPunct="1">
              <a:lnSpc>
                <a:spcPct val="100000"/>
              </a:lnSpc>
              <a:spcBef>
                <a:spcPts val="0"/>
              </a:spcBef>
              <a:spcAft>
                <a:spcPts val="0"/>
              </a:spcAft>
              <a:buClrTx/>
              <a:buSzTx/>
              <a:buFontTx/>
              <a:buNone/>
              <a:tabLst/>
              <a:defRPr/>
            </a:pPr>
            <a:r>
              <a:rPr kumimoji="1" lang="ja-JP" altLang="en-US" sz="1400" b="0" i="0" u="none" strike="noStrike" kern="0" cap="none" spc="0" normalizeH="0" baseline="0" noProof="0">
                <a:ln>
                  <a:noFill/>
                </a:ln>
                <a:solidFill>
                  <a:schemeClr val="tx1"/>
                </a:solidFill>
                <a:effectLst/>
                <a:uLnTx/>
                <a:uFillTx/>
                <a:latin typeface="Arial" panose="020B0604020202020204" pitchFamily="34" charset="0"/>
                <a:ea typeface="ＭＳ Ｐゴシック" panose="020B0600070205080204" pitchFamily="50" charset="-128"/>
              </a:rPr>
              <a:t>実施計画書</a:t>
            </a:r>
          </a:p>
        </p:txBody>
      </p:sp>
      <p:sp>
        <p:nvSpPr>
          <p:cNvPr id="16413" name="Text Box 29"/>
          <p:cNvSpPr txBox="1">
            <a:spLocks noChangeArrowheads="1"/>
          </p:cNvSpPr>
          <p:nvPr/>
        </p:nvSpPr>
        <p:spPr bwMode="auto">
          <a:xfrm>
            <a:off x="1919288" y="860425"/>
            <a:ext cx="8439150" cy="336550"/>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wrap="none">
            <a:spAutoFit/>
          </a:bodyPr>
          <a:lstStyle>
            <a:lvl1pPr>
              <a:defRPr kumimoji="1">
                <a:solidFill>
                  <a:schemeClr val="tx1"/>
                </a:solidFill>
                <a:latin typeface="Arial" panose="020B0604020202020204" pitchFamily="34" charset="0"/>
                <a:ea typeface="ＭＳ Ｐゴシック" panose="020B0600070205080204" pitchFamily="50" charset="-128"/>
              </a:defRPr>
            </a:lvl1pPr>
            <a:lvl2pPr marL="742950" indent="-285750">
              <a:defRPr kumimoji="1">
                <a:solidFill>
                  <a:schemeClr val="tx1"/>
                </a:solidFill>
                <a:latin typeface="Arial" panose="020B0604020202020204" pitchFamily="34" charset="0"/>
                <a:ea typeface="ＭＳ Ｐゴシック" panose="020B0600070205080204" pitchFamily="50" charset="-128"/>
              </a:defRPr>
            </a:lvl2pPr>
            <a:lvl3pPr marL="1143000" indent="-228600">
              <a:defRPr kumimoji="1">
                <a:solidFill>
                  <a:schemeClr val="tx1"/>
                </a:solidFill>
                <a:latin typeface="Arial" panose="020B0604020202020204" pitchFamily="34" charset="0"/>
                <a:ea typeface="ＭＳ Ｐゴシック" panose="020B0600070205080204" pitchFamily="50" charset="-128"/>
              </a:defRPr>
            </a:lvl3pPr>
            <a:lvl4pPr marL="1600200" indent="-228600">
              <a:defRPr kumimoji="1">
                <a:solidFill>
                  <a:schemeClr val="tx1"/>
                </a:solidFill>
                <a:latin typeface="Arial" panose="020B0604020202020204" pitchFamily="34" charset="0"/>
                <a:ea typeface="ＭＳ Ｐゴシック" panose="020B0600070205080204" pitchFamily="50" charset="-128"/>
              </a:defRPr>
            </a:lvl4pPr>
            <a:lvl5pPr marL="2057400" indent="-228600">
              <a:defRPr kumimoji="1">
                <a:solidFill>
                  <a:schemeClr val="tx1"/>
                </a:solidFill>
                <a:latin typeface="Arial" panose="020B0604020202020204" pitchFamily="34" charset="0"/>
                <a:ea typeface="ＭＳ Ｐゴシック" panose="020B0600070205080204" pitchFamily="50" charset="-128"/>
              </a:defRPr>
            </a:lvl5pPr>
            <a:lvl6pPr marL="25146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6pPr>
            <a:lvl7pPr marL="29718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7pPr>
            <a:lvl8pPr marL="34290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8pPr>
            <a:lvl9pPr marL="3886200" indent="-228600" eaLnBrk="0" fontAlgn="base" hangingPunct="0">
              <a:spcBef>
                <a:spcPct val="0"/>
              </a:spcBef>
              <a:spcAft>
                <a:spcPct val="0"/>
              </a:spcAft>
              <a:defRPr kumimoji="1">
                <a:solidFill>
                  <a:schemeClr val="tx1"/>
                </a:solidFill>
                <a:latin typeface="Arial" panose="020B0604020202020204" pitchFamily="34" charset="0"/>
                <a:ea typeface="ＭＳ Ｐゴシック" panose="020B0600070205080204" pitchFamily="50" charset="-128"/>
              </a:defRPr>
            </a:lvl9p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600" b="0" i="0" u="none" strike="noStrike" kern="0" cap="none" spc="0" normalizeH="0" baseline="0" noProof="0" dirty="0">
                <a:ln>
                  <a:noFill/>
                </a:ln>
                <a:solidFill>
                  <a:schemeClr val="tx1"/>
                </a:solidFill>
                <a:effectLst/>
                <a:uLnTx/>
                <a:uFillTx/>
                <a:latin typeface="Arial" panose="020B0604020202020204" pitchFamily="34" charset="0"/>
                <a:ea typeface="ＭＳ Ｐゴシック" panose="020B0600070205080204" pitchFamily="50" charset="-128"/>
              </a:rPr>
              <a:t>実施計画書をもとに、日々の安全管理を実施し、定期的・非定期的な点検のもとに管理を進める。</a:t>
            </a:r>
          </a:p>
        </p:txBody>
      </p:sp>
      <p:sp>
        <p:nvSpPr>
          <p:cNvPr id="2" name="楕円 1"/>
          <p:cNvSpPr/>
          <p:nvPr/>
        </p:nvSpPr>
        <p:spPr>
          <a:xfrm>
            <a:off x="7177090" y="5287964"/>
            <a:ext cx="1798638" cy="1485900"/>
          </a:xfrm>
          <a:prstGeom prst="ellipse">
            <a:avLst/>
          </a:prstGeom>
          <a:noFill/>
          <a:ln w="38100">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endParaRPr kumimoji="1" lang="ja-JP" altLang="en-US" dirty="0">
              <a:solidFill>
                <a:srgbClr val="FF0000"/>
              </a:solidFill>
            </a:endParaRPr>
          </a:p>
        </p:txBody>
      </p:sp>
    </p:spTree>
    <p:extLst>
      <p:ext uri="{BB962C8B-B14F-4D97-AF65-F5344CB8AC3E}">
        <p14:creationId xmlns:p14="http://schemas.microsoft.com/office/powerpoint/2010/main" val="1817681064"/>
      </p:ext>
    </p:extLst>
  </p:cSld>
  <p:clrMapOvr>
    <a:masterClrMapping/>
  </p:clrMapOvr>
  <p:transition/>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タイムテーブル</a:t>
            </a:r>
          </a:p>
        </p:txBody>
      </p:sp>
      <p:sp>
        <p:nvSpPr>
          <p:cNvPr id="3" name="コンテンツ プレースホルダ 2"/>
          <p:cNvSpPr>
            <a:spLocks noGrp="1"/>
          </p:cNvSpPr>
          <p:nvPr>
            <p:ph idx="1"/>
          </p:nvPr>
        </p:nvSpPr>
        <p:spPr>
          <a:xfrm>
            <a:off x="623392" y="1340768"/>
            <a:ext cx="10972800" cy="4525963"/>
          </a:xfrm>
        </p:spPr>
        <p:txBody>
          <a:bodyPr>
            <a:normAutofit fontScale="92500" lnSpcReduction="10000"/>
          </a:bodyPr>
          <a:lstStyle/>
          <a:p>
            <a:pPr>
              <a:buNone/>
            </a:pPr>
            <a:r>
              <a:rPr kumimoji="1" lang="ja-JP" altLang="en-US" sz="4000" dirty="0"/>
              <a:t>１．</a:t>
            </a:r>
            <a:r>
              <a:rPr lang="ja-JP" altLang="en-US" sz="4000" dirty="0"/>
              <a:t>医務講習</a:t>
            </a:r>
            <a:r>
              <a:rPr kumimoji="1" lang="ja-JP" altLang="en-US" sz="4000" dirty="0"/>
              <a:t>　</a:t>
            </a:r>
            <a:r>
              <a:rPr lang="ja-JP" altLang="en-US" sz="4000" dirty="0">
                <a:solidFill>
                  <a:srgbClr val="0000FF"/>
                </a:solidFill>
              </a:rPr>
              <a:t>２０分</a:t>
            </a:r>
            <a:endParaRPr kumimoji="1" lang="en-US" altLang="ja-JP" sz="4000" dirty="0"/>
          </a:p>
          <a:p>
            <a:pPr>
              <a:buNone/>
            </a:pPr>
            <a:r>
              <a:rPr lang="ja-JP" altLang="en-US" sz="4000" dirty="0"/>
              <a:t>２．コーチング講習　　</a:t>
            </a:r>
            <a:r>
              <a:rPr lang="ja-JP" altLang="en-US" sz="4000" dirty="0">
                <a:solidFill>
                  <a:srgbClr val="0000FF"/>
                </a:solidFill>
              </a:rPr>
              <a:t>２０分</a:t>
            </a:r>
            <a:endParaRPr lang="en-US" altLang="ja-JP" sz="4000" dirty="0">
              <a:solidFill>
                <a:srgbClr val="0000FF"/>
              </a:solidFill>
            </a:endParaRPr>
          </a:p>
          <a:p>
            <a:pPr>
              <a:buNone/>
            </a:pPr>
            <a:r>
              <a:rPr lang="ja-JP" altLang="en-US" sz="4000" dirty="0"/>
              <a:t>　　　</a:t>
            </a:r>
            <a:r>
              <a:rPr lang="ja-JP" altLang="en-US" sz="3500" dirty="0">
                <a:solidFill>
                  <a:srgbClr val="FF0000"/>
                </a:solidFill>
              </a:rPr>
              <a:t>「初心者への段階的な指導を考える」</a:t>
            </a:r>
            <a:endParaRPr lang="en-US" altLang="ja-JP" sz="3500" dirty="0">
              <a:solidFill>
                <a:srgbClr val="FF0000"/>
              </a:solidFill>
            </a:endParaRPr>
          </a:p>
          <a:p>
            <a:pPr>
              <a:buNone/>
            </a:pPr>
            <a:r>
              <a:rPr kumimoji="1" lang="ja-JP" altLang="en-US" sz="4000" dirty="0"/>
              <a:t>３．食育講座　</a:t>
            </a:r>
            <a:r>
              <a:rPr kumimoji="1" lang="ja-JP" altLang="en-US" sz="4000" dirty="0">
                <a:solidFill>
                  <a:srgbClr val="0000FF"/>
                </a:solidFill>
              </a:rPr>
              <a:t>４０分</a:t>
            </a:r>
            <a:endParaRPr kumimoji="1" lang="en-US" altLang="ja-JP" sz="4000" dirty="0">
              <a:solidFill>
                <a:srgbClr val="0000FF"/>
              </a:solidFill>
            </a:endParaRPr>
          </a:p>
          <a:p>
            <a:pPr>
              <a:buNone/>
            </a:pPr>
            <a:r>
              <a:rPr lang="ja-JP" altLang="en-US" sz="4000" dirty="0"/>
              <a:t>　　　</a:t>
            </a:r>
            <a:r>
              <a:rPr kumimoji="1" lang="ja-JP" altLang="en-US" sz="3500" dirty="0">
                <a:solidFill>
                  <a:srgbClr val="FF0000"/>
                </a:solidFill>
              </a:rPr>
              <a:t>「強くなるための栄養補給について」</a:t>
            </a:r>
            <a:endParaRPr kumimoji="1" lang="en-US" altLang="ja-JP" sz="3500" dirty="0">
              <a:solidFill>
                <a:srgbClr val="FF0000"/>
              </a:solidFill>
            </a:endParaRPr>
          </a:p>
          <a:p>
            <a:pPr>
              <a:buNone/>
            </a:pPr>
            <a:r>
              <a:rPr kumimoji="1" lang="ja-JP" altLang="en-US" sz="4000" dirty="0"/>
              <a:t>　　　　　　講師：株式会社 明治 松永ゆう子氏</a:t>
            </a:r>
            <a:endParaRPr kumimoji="1" lang="en-US" altLang="ja-JP" sz="4000" dirty="0"/>
          </a:p>
          <a:p>
            <a:pPr>
              <a:buNone/>
            </a:pPr>
            <a:r>
              <a:rPr kumimoji="1" lang="ja-JP" altLang="en-US" sz="4000" dirty="0"/>
              <a:t>４．諸連絡　</a:t>
            </a:r>
            <a:r>
              <a:rPr lang="ja-JP" altLang="en-US" sz="4000" dirty="0">
                <a:solidFill>
                  <a:srgbClr val="0000FF"/>
                </a:solidFill>
              </a:rPr>
              <a:t> １０分</a:t>
            </a:r>
            <a:r>
              <a:rPr kumimoji="1" lang="ja-JP" altLang="en-US" sz="4000" dirty="0"/>
              <a:t>　</a:t>
            </a:r>
          </a:p>
        </p:txBody>
      </p:sp>
    </p:spTree>
    <p:extLst>
      <p:ext uri="{BB962C8B-B14F-4D97-AF65-F5344CB8AC3E}">
        <p14:creationId xmlns:p14="http://schemas.microsoft.com/office/powerpoint/2010/main" val="1258388584"/>
      </p:ext>
    </p:extLst>
  </p:cSld>
  <p:clrMapOvr>
    <a:masterClrMapping/>
  </p:clrMapOvr>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idx="1"/>
          </p:nvPr>
        </p:nvPicPr>
        <p:blipFill>
          <a:blip r:embed="rId2"/>
          <a:stretch>
            <a:fillRect/>
          </a:stretch>
        </p:blipFill>
        <p:spPr>
          <a:xfrm>
            <a:off x="181921" y="354013"/>
            <a:ext cx="4632137" cy="6151562"/>
          </a:xfrm>
          <a:prstGeom prst="rect">
            <a:avLst/>
          </a:prstGeom>
        </p:spPr>
      </p:pic>
      <p:sp>
        <p:nvSpPr>
          <p:cNvPr id="4" name="スライド番号プレースホルダー 3"/>
          <p:cNvSpPr>
            <a:spLocks noGrp="1"/>
          </p:cNvSpPr>
          <p:nvPr>
            <p:ph type="sldNum" sz="quarter" idx="12"/>
          </p:nvPr>
        </p:nvSpPr>
        <p:spPr/>
        <p:txBody>
          <a:bodyPr/>
          <a:lstStyle/>
          <a:p>
            <a:fld id="{77D21278-316D-4A2D-B785-7C728CD19C61}" type="slidenum">
              <a:rPr kumimoji="1" lang="ja-JP" altLang="en-US" smtClean="0"/>
              <a:t>20</a:t>
            </a:fld>
            <a:endParaRPr kumimoji="1" lang="ja-JP" altLang="en-US"/>
          </a:p>
        </p:txBody>
      </p:sp>
      <p:pic>
        <p:nvPicPr>
          <p:cNvPr id="6" name="図 5"/>
          <p:cNvPicPr>
            <a:picLocks noChangeAspect="1"/>
          </p:cNvPicPr>
          <p:nvPr/>
        </p:nvPicPr>
        <p:blipFill>
          <a:blip r:embed="rId3"/>
          <a:stretch>
            <a:fillRect/>
          </a:stretch>
        </p:blipFill>
        <p:spPr>
          <a:xfrm>
            <a:off x="4191000" y="2433637"/>
            <a:ext cx="7153276" cy="3576638"/>
          </a:xfrm>
          <a:prstGeom prst="rect">
            <a:avLst/>
          </a:prstGeom>
        </p:spPr>
      </p:pic>
    </p:spTree>
    <p:extLst>
      <p:ext uri="{BB962C8B-B14F-4D97-AF65-F5344CB8AC3E}">
        <p14:creationId xmlns:p14="http://schemas.microsoft.com/office/powerpoint/2010/main" val="2926278455"/>
      </p:ext>
    </p:extLst>
  </p:cSld>
  <p:clrMapOvr>
    <a:masterClrMapping/>
  </p:clrMapOvr>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 name="コンテンツ プレースホルダー 4"/>
          <p:cNvPicPr>
            <a:picLocks noGrp="1" noChangeAspect="1"/>
          </p:cNvPicPr>
          <p:nvPr>
            <p:ph idx="1"/>
          </p:nvPr>
        </p:nvPicPr>
        <p:blipFill>
          <a:blip r:embed="rId2"/>
          <a:stretch>
            <a:fillRect/>
          </a:stretch>
        </p:blipFill>
        <p:spPr>
          <a:xfrm>
            <a:off x="0" y="760413"/>
            <a:ext cx="6076534" cy="5821362"/>
          </a:xfrm>
          <a:prstGeom prst="rect">
            <a:avLst/>
          </a:prstGeom>
        </p:spPr>
      </p:pic>
      <p:sp>
        <p:nvSpPr>
          <p:cNvPr id="4" name="スライド番号プレースホルダー 3"/>
          <p:cNvSpPr>
            <a:spLocks noGrp="1"/>
          </p:cNvSpPr>
          <p:nvPr>
            <p:ph type="sldNum" sz="quarter" idx="12"/>
          </p:nvPr>
        </p:nvSpPr>
        <p:spPr/>
        <p:txBody>
          <a:bodyPr/>
          <a:lstStyle/>
          <a:p>
            <a:fld id="{77D21278-316D-4A2D-B785-7C728CD19C61}" type="slidenum">
              <a:rPr kumimoji="1" lang="ja-JP" altLang="en-US" smtClean="0"/>
              <a:t>21</a:t>
            </a:fld>
            <a:endParaRPr kumimoji="1" lang="ja-JP" altLang="en-US"/>
          </a:p>
        </p:txBody>
      </p:sp>
      <p:pic>
        <p:nvPicPr>
          <p:cNvPr id="6" name="図 5"/>
          <p:cNvPicPr>
            <a:picLocks noChangeAspect="1"/>
          </p:cNvPicPr>
          <p:nvPr/>
        </p:nvPicPr>
        <p:blipFill>
          <a:blip r:embed="rId3"/>
          <a:stretch>
            <a:fillRect/>
          </a:stretch>
        </p:blipFill>
        <p:spPr>
          <a:xfrm>
            <a:off x="6096000" y="671512"/>
            <a:ext cx="5921452" cy="6049963"/>
          </a:xfrm>
          <a:prstGeom prst="rect">
            <a:avLst/>
          </a:prstGeom>
        </p:spPr>
      </p:pic>
    </p:spTree>
    <p:extLst>
      <p:ext uri="{BB962C8B-B14F-4D97-AF65-F5344CB8AC3E}">
        <p14:creationId xmlns:p14="http://schemas.microsoft.com/office/powerpoint/2010/main" val="666229355"/>
      </p:ext>
    </p:extLst>
  </p:cSld>
  <p:clrMapOvr>
    <a:masterClrMapping/>
  </p:clrMapOvr>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ja-JP" altLang="en-US" dirty="0"/>
              <a:t>「安全対策」のための教材</a:t>
            </a:r>
            <a:endParaRPr kumimoji="1" lang="ja-JP" altLang="en-US" dirty="0"/>
          </a:p>
        </p:txBody>
      </p:sp>
      <p:sp>
        <p:nvSpPr>
          <p:cNvPr id="4" name="Slide Number Placeholder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7D21278-316D-4A2D-B785-7C728CD19C61}" type="slidenum">
              <a:rPr kumimoji="0" lang="ja-JP"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22</a:t>
            </a:fld>
            <a:endParaRPr kumimoji="0" lang="ja-JP" altLang="en-US" sz="1800" b="0" i="0" u="none" strike="noStrike" kern="0" cap="none" spc="0" normalizeH="0" baseline="0" noProof="0">
              <a:ln>
                <a:noFill/>
              </a:ln>
              <a:solidFill>
                <a:sysClr val="windowText" lastClr="000000"/>
              </a:solidFill>
              <a:effectLst/>
              <a:uLnTx/>
              <a:uFillTx/>
            </a:endParaRPr>
          </a:p>
        </p:txBody>
      </p:sp>
      <p:pic>
        <p:nvPicPr>
          <p:cNvPr id="5" name="Picture 4"/>
          <p:cNvPicPr>
            <a:picLocks noChangeAspect="1"/>
          </p:cNvPicPr>
          <p:nvPr/>
        </p:nvPicPr>
        <p:blipFill>
          <a:blip r:embed="rId2"/>
          <a:stretch>
            <a:fillRect/>
          </a:stretch>
        </p:blipFill>
        <p:spPr>
          <a:xfrm>
            <a:off x="2107466" y="1651780"/>
            <a:ext cx="8352928" cy="5206220"/>
          </a:xfrm>
          <a:prstGeom prst="rect">
            <a:avLst/>
          </a:prstGeom>
        </p:spPr>
      </p:pic>
      <p:sp>
        <p:nvSpPr>
          <p:cNvPr id="6" name="Content Placeholder 2"/>
          <p:cNvSpPr>
            <a:spLocks noGrp="1"/>
          </p:cNvSpPr>
          <p:nvPr>
            <p:ph idx="1"/>
          </p:nvPr>
        </p:nvSpPr>
        <p:spPr>
          <a:xfrm>
            <a:off x="2107466" y="1052736"/>
            <a:ext cx="7804958" cy="720080"/>
          </a:xfrm>
        </p:spPr>
        <p:txBody>
          <a:bodyPr>
            <a:normAutofit fontScale="77500" lnSpcReduction="20000"/>
          </a:bodyPr>
          <a:lstStyle/>
          <a:p>
            <a:pPr marL="0" indent="0">
              <a:buNone/>
            </a:pPr>
            <a:r>
              <a:rPr kumimoji="1" lang="ja-JP" altLang="en-US" dirty="0"/>
              <a:t>「スポーツ指導者のための倫理ガイドライン」</a:t>
            </a:r>
          </a:p>
          <a:p>
            <a:pPr marL="0" indent="0">
              <a:buNone/>
            </a:pPr>
            <a:r>
              <a:rPr lang="ja-JP" altLang="en-US" dirty="0"/>
              <a:t>　　　　</a:t>
            </a:r>
            <a:r>
              <a:rPr lang="en-US" altLang="ja-JP" dirty="0"/>
              <a:t>(</a:t>
            </a:r>
            <a:r>
              <a:rPr kumimoji="1" lang="ja-JP" altLang="en-US" dirty="0"/>
              <a:t>日本体育協会ホームページ</a:t>
            </a:r>
            <a:r>
              <a:rPr kumimoji="1" lang="en-US" altLang="ja-JP" dirty="0"/>
              <a:t>)</a:t>
            </a:r>
            <a:endParaRPr kumimoji="1" lang="ja-JP" altLang="en-US" dirty="0"/>
          </a:p>
          <a:p>
            <a:pPr lvl="1"/>
            <a:endParaRPr kumimoji="1" lang="ja-JP" altLang="en-US" dirty="0"/>
          </a:p>
        </p:txBody>
      </p:sp>
    </p:spTree>
    <p:extLst>
      <p:ext uri="{BB962C8B-B14F-4D97-AF65-F5344CB8AC3E}">
        <p14:creationId xmlns:p14="http://schemas.microsoft.com/office/powerpoint/2010/main" val="2870872338"/>
      </p:ext>
    </p:extLst>
  </p:cSld>
  <p:clrMapOvr>
    <a:masterClrMapping/>
  </p:clrMapOvr>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p:txBody>
          <a:bodyPr>
            <a:normAutofit fontScale="90000"/>
          </a:bodyPr>
          <a:lstStyle/>
          <a:p>
            <a:r>
              <a:rPr lang="ja-JP" altLang="en-US" dirty="0"/>
              <a:t>「</a:t>
            </a:r>
            <a:r>
              <a:rPr kumimoji="1" lang="ja-JP" altLang="en-US" dirty="0"/>
              <a:t>安全対策」</a:t>
            </a:r>
            <a:r>
              <a:rPr lang="ja-JP" altLang="en-US" dirty="0"/>
              <a:t>の</a:t>
            </a:r>
            <a:r>
              <a:rPr kumimoji="1" lang="ja-JP" altLang="en-US" dirty="0"/>
              <a:t>ための教材</a:t>
            </a:r>
          </a:p>
        </p:txBody>
      </p:sp>
      <p:sp>
        <p:nvSpPr>
          <p:cNvPr id="3" name="Content Placeholder 2"/>
          <p:cNvSpPr>
            <a:spLocks noGrp="1"/>
          </p:cNvSpPr>
          <p:nvPr>
            <p:ph idx="1"/>
          </p:nvPr>
        </p:nvSpPr>
        <p:spPr>
          <a:xfrm>
            <a:off x="2107466" y="1052736"/>
            <a:ext cx="7804958" cy="720080"/>
          </a:xfrm>
        </p:spPr>
        <p:txBody>
          <a:bodyPr>
            <a:normAutofit fontScale="77500" lnSpcReduction="20000"/>
          </a:bodyPr>
          <a:lstStyle/>
          <a:p>
            <a:pPr marL="0" indent="0">
              <a:buNone/>
            </a:pPr>
            <a:r>
              <a:rPr kumimoji="1" lang="ja-JP" altLang="en-US" dirty="0"/>
              <a:t>「スポーツリスクマネジメントの実践」</a:t>
            </a:r>
          </a:p>
          <a:p>
            <a:pPr marL="0" indent="0">
              <a:buNone/>
            </a:pPr>
            <a:r>
              <a:rPr lang="ja-JP" altLang="en-US" dirty="0"/>
              <a:t>　　　　</a:t>
            </a:r>
            <a:r>
              <a:rPr lang="en-US" altLang="ja-JP" dirty="0"/>
              <a:t>(</a:t>
            </a:r>
            <a:r>
              <a:rPr kumimoji="1" lang="ja-JP" altLang="en-US" dirty="0"/>
              <a:t>日本体育協会ホームページ</a:t>
            </a:r>
            <a:r>
              <a:rPr kumimoji="1" lang="en-US" altLang="ja-JP" dirty="0"/>
              <a:t>)</a:t>
            </a:r>
            <a:endParaRPr kumimoji="1" lang="ja-JP" altLang="en-US" dirty="0"/>
          </a:p>
          <a:p>
            <a:pPr lvl="1"/>
            <a:endParaRPr kumimoji="1" lang="ja-JP" altLang="en-US" dirty="0"/>
          </a:p>
        </p:txBody>
      </p:sp>
      <p:sp>
        <p:nvSpPr>
          <p:cNvPr id="4" name="Slide Number Placeholder 3"/>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7D21278-316D-4A2D-B785-7C728CD19C61}" type="slidenum">
              <a:rPr kumimoji="0" lang="ja-JP"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23</a:t>
            </a:fld>
            <a:endParaRPr kumimoji="0" lang="ja-JP" altLang="en-US" sz="1800" b="0" i="0" u="none" strike="noStrike" kern="0" cap="none" spc="0" normalizeH="0" baseline="0" noProof="0">
              <a:ln>
                <a:noFill/>
              </a:ln>
              <a:solidFill>
                <a:sysClr val="windowText" lastClr="000000"/>
              </a:solidFill>
              <a:effectLst/>
              <a:uLnTx/>
              <a:uFillTx/>
            </a:endParaRPr>
          </a:p>
        </p:txBody>
      </p:sp>
      <p:pic>
        <p:nvPicPr>
          <p:cNvPr id="5" name="Picture 4"/>
          <p:cNvPicPr>
            <a:picLocks noChangeAspect="1"/>
          </p:cNvPicPr>
          <p:nvPr/>
        </p:nvPicPr>
        <p:blipFill>
          <a:blip r:embed="rId2"/>
          <a:stretch>
            <a:fillRect/>
          </a:stretch>
        </p:blipFill>
        <p:spPr>
          <a:xfrm>
            <a:off x="2063552" y="1772817"/>
            <a:ext cx="8262158" cy="4892013"/>
          </a:xfrm>
          <a:prstGeom prst="rect">
            <a:avLst/>
          </a:prstGeom>
        </p:spPr>
      </p:pic>
    </p:spTree>
    <p:extLst>
      <p:ext uri="{BB962C8B-B14F-4D97-AF65-F5344CB8AC3E}">
        <p14:creationId xmlns:p14="http://schemas.microsoft.com/office/powerpoint/2010/main" val="1652908167"/>
      </p:ext>
    </p:extLst>
  </p:cSld>
  <p:clrMapOvr>
    <a:masterClrMapping/>
  </p:clrMapOvr>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Title 1"/>
          <p:cNvSpPr>
            <a:spLocks noGrp="1"/>
          </p:cNvSpPr>
          <p:nvPr>
            <p:ph type="title"/>
          </p:nvPr>
        </p:nvSpPr>
        <p:spPr>
          <a:xfrm>
            <a:off x="1847528" y="548680"/>
            <a:ext cx="8579296" cy="432048"/>
          </a:xfrm>
        </p:spPr>
        <p:txBody>
          <a:bodyPr>
            <a:noAutofit/>
          </a:bodyPr>
          <a:lstStyle/>
          <a:p>
            <a:r>
              <a:rPr lang="ja-JP" altLang="en-US" sz="2400" dirty="0"/>
              <a:t>参考</a:t>
            </a:r>
            <a:r>
              <a:rPr lang="en-US" altLang="ja-JP" sz="2400" dirty="0"/>
              <a:t>)  </a:t>
            </a:r>
            <a:r>
              <a:rPr lang="ja-JP" altLang="en-US" sz="2400" dirty="0"/>
              <a:t>学校でのスポーツ事故の情報を提供しているホームページ</a:t>
            </a:r>
          </a:p>
        </p:txBody>
      </p:sp>
      <p:sp>
        <p:nvSpPr>
          <p:cNvPr id="3" name="Slide Number Placeholder 2"/>
          <p:cNvSpPr>
            <a:spLocks noGrp="1"/>
          </p:cNvSpPr>
          <p:nvPr>
            <p:ph type="sldNum" sz="quarter" idx="12"/>
          </p:nvPr>
        </p:nvSpPr>
        <p:spPr/>
        <p:txBody>
          <a:bodyPr/>
          <a:lstStyle/>
          <a:p>
            <a:pPr marL="0" marR="0" lvl="0" indent="0" defTabSz="914400" eaLnBrk="1" fontAlgn="auto" latinLnBrk="0" hangingPunct="1">
              <a:lnSpc>
                <a:spcPct val="100000"/>
              </a:lnSpc>
              <a:spcBef>
                <a:spcPts val="0"/>
              </a:spcBef>
              <a:spcAft>
                <a:spcPts val="0"/>
              </a:spcAft>
              <a:buClrTx/>
              <a:buSzTx/>
              <a:buFontTx/>
              <a:buNone/>
              <a:tabLst/>
              <a:defRPr/>
            </a:pPr>
            <a:fld id="{77D21278-316D-4A2D-B785-7C728CD19C61}" type="slidenum">
              <a:rPr kumimoji="0" lang="ja-JP" altLang="en-US" sz="1800" b="0" i="0" u="none" strike="noStrike" kern="0" cap="none" spc="0" normalizeH="0" baseline="0" noProof="0" smtClean="0">
                <a:ln>
                  <a:noFill/>
                </a:ln>
                <a:solidFill>
                  <a:sysClr val="windowText" lastClr="000000"/>
                </a:solidFill>
                <a:effectLst/>
                <a:uLnTx/>
                <a:uFillTx/>
              </a:rPr>
              <a:pPr marL="0" marR="0" lvl="0" indent="0" defTabSz="914400" eaLnBrk="1" fontAlgn="auto" latinLnBrk="0" hangingPunct="1">
                <a:lnSpc>
                  <a:spcPct val="100000"/>
                </a:lnSpc>
                <a:spcBef>
                  <a:spcPts val="0"/>
                </a:spcBef>
                <a:spcAft>
                  <a:spcPts val="0"/>
                </a:spcAft>
                <a:buClrTx/>
                <a:buSzTx/>
                <a:buFontTx/>
                <a:buNone/>
                <a:tabLst/>
                <a:defRPr/>
              </a:pPr>
              <a:t>24</a:t>
            </a:fld>
            <a:endParaRPr kumimoji="0" lang="ja-JP" altLang="en-US" sz="1800" b="0" i="0" u="none" strike="noStrike" kern="0" cap="none" spc="0" normalizeH="0" baseline="0" noProof="0">
              <a:ln>
                <a:noFill/>
              </a:ln>
              <a:solidFill>
                <a:sysClr val="windowText" lastClr="000000"/>
              </a:solidFill>
              <a:effectLst/>
              <a:uLnTx/>
              <a:uFillTx/>
            </a:endParaRPr>
          </a:p>
        </p:txBody>
      </p:sp>
      <p:sp>
        <p:nvSpPr>
          <p:cNvPr id="4" name="Rectangle 3"/>
          <p:cNvSpPr/>
          <p:nvPr/>
        </p:nvSpPr>
        <p:spPr>
          <a:xfrm>
            <a:off x="1847528" y="1443751"/>
            <a:ext cx="8579296" cy="3539430"/>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rPr>
              <a:t>学校安全</a:t>
            </a:r>
            <a:r>
              <a:rPr kumimoji="0" lang="en-US" altLang="ja-JP" sz="1600" b="1" i="0" u="none" strike="noStrike" kern="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rPr>
              <a:t>WEB</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FF"/>
                </a:solidFill>
                <a:effectLst/>
                <a:uLnTx/>
                <a:uFillTx/>
                <a:latin typeface="ＭＳ 明朝" panose="02020609040205080304" pitchFamily="17" charset="-128"/>
                <a:ea typeface="ＭＳ 明朝" panose="02020609040205080304" pitchFamily="17" charset="-128"/>
                <a:hlinkClick r:id="rId2"/>
              </a:rPr>
              <a:t>http://www.jpnsport.go.jp/anzen/anzen_school/bousi_kenkyu/tabid/337/Default.aspx</a:t>
            </a:r>
            <a:endParaRPr kumimoji="0" lang="en-US" altLang="ja-JP" sz="1600" b="0" i="0" u="none" strike="noStrike" kern="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hlinkClick r:id="rId2"/>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a:ln>
                  <a:noFill/>
                </a:ln>
                <a:solidFill>
                  <a:srgbClr val="000000"/>
                </a:solidFill>
                <a:effectLst/>
                <a:uLnTx/>
                <a:uFillTx/>
                <a:latin typeface="ＭＳ 明朝" panose="02020609040205080304" pitchFamily="17" charset="-128"/>
                <a:ea typeface="ＭＳ 明朝" panose="02020609040205080304" pitchFamily="17" charset="-128"/>
              </a:rPr>
              <a:t>体育活動による頭部・頚部の外傷 ～発生時の対応～</a:t>
            </a:r>
            <a:endParaRPr kumimoji="0" lang="ja-JP" altLang="en-US" sz="1600" b="0" i="0" u="none" strike="noStrike" kern="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rPr>
              <a:t>スポーツペアレンツジャパン</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FF"/>
                </a:solidFill>
                <a:effectLst/>
                <a:uLnTx/>
                <a:uFillTx/>
                <a:latin typeface="ＭＳ 明朝" panose="02020609040205080304" pitchFamily="17" charset="-128"/>
                <a:ea typeface="ＭＳ 明朝" panose="02020609040205080304" pitchFamily="17" charset="-128"/>
                <a:hlinkClick r:id="rId3"/>
              </a:rPr>
              <a:t>http://www.sports-parents-japan.com/stopaccidentindex/</a:t>
            </a:r>
            <a:endParaRPr kumimoji="0" lang="en-US" altLang="ja-JP" sz="1600" b="0" i="0" u="none" strike="noStrike" kern="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hlinkClick r:id="rId3"/>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1" i="0" u="none" strike="noStrike" kern="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rPr>
              <a:t>部活動リスク研究所</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600" b="0" i="0" u="none" strike="noStrike" kern="0" cap="none" spc="0" normalizeH="0" baseline="0" noProof="0" dirty="0">
                <a:ln>
                  <a:noFill/>
                </a:ln>
                <a:solidFill>
                  <a:srgbClr val="0000FF"/>
                </a:solidFill>
                <a:effectLst/>
                <a:uLnTx/>
                <a:uFillTx/>
                <a:latin typeface="ＭＳ 明朝" panose="02020609040205080304" pitchFamily="17" charset="-128"/>
                <a:ea typeface="ＭＳ 明朝" panose="02020609040205080304" pitchFamily="17" charset="-128"/>
                <a:hlinkClick r:id="rId4"/>
              </a:rPr>
              <a:t>http://www.rirex.org/</a:t>
            </a:r>
            <a:endParaRPr kumimoji="0" lang="en-US" altLang="ja-JP" sz="1600" b="0" i="0" u="none" strike="noStrike" kern="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hlinkClick r:id="rId4"/>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endParaRPr>
          </a:p>
        </p:txBody>
      </p:sp>
      <p:sp>
        <p:nvSpPr>
          <p:cNvPr id="5" name="Rectangle 4"/>
          <p:cNvSpPr/>
          <p:nvPr/>
        </p:nvSpPr>
        <p:spPr>
          <a:xfrm>
            <a:off x="2768116" y="5085185"/>
            <a:ext cx="7504348" cy="1384995"/>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200" b="0" i="0" u="none" strike="noStrike" kern="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rPr>
              <a:t>「部活動リスク研究所」を開設している名古屋大内田准教授のラグビーについての論文</a:t>
            </a: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endParaRPr>
          </a:p>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0000FF"/>
                </a:solidFill>
                <a:effectLst/>
                <a:uLnTx/>
                <a:uFillTx/>
                <a:latin typeface="ＭＳ 明朝" panose="02020609040205080304" pitchFamily="17" charset="-128"/>
                <a:ea typeface="ＭＳ 明朝" panose="02020609040205080304" pitchFamily="17" charset="-128"/>
                <a:hlinkClick r:id="rId5"/>
              </a:rPr>
              <a:t>https://www.google.co.jp/url?sa=t&amp;rct=j&amp;q=&amp;esrc=s&amp;source=web&amp;cd=5&amp;ved=0ahUKEwiblpqXs6fNAhUIeaYKHYHNBr0QFgg5MAQ&amp;url=http%3A%2F%2Frepository.aichi-edu.ac.jp%2Fdspace%2Fbitstream%2F10424%2F3739%2F1%2Fkenkyo60135145.pdf&amp;usg=AFQjCNHsuHtilqO8uhzxQApLrlF7WSCtYA&amp;cad=rja</a:t>
            </a:r>
            <a:endParaRPr kumimoji="0" lang="en-US" altLang="ja-JP" sz="1200" b="0" i="0" u="none" strike="noStrike" kern="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hlinkClick r:id="rId5"/>
            </a:endParaRPr>
          </a:p>
          <a:p>
            <a:pPr marL="0" marR="0" lvl="0" indent="0" defTabSz="914400" eaLnBrk="1" fontAlgn="auto" latinLnBrk="0" hangingPunct="1">
              <a:lnSpc>
                <a:spcPct val="100000"/>
              </a:lnSpc>
              <a:spcBef>
                <a:spcPts val="0"/>
              </a:spcBef>
              <a:spcAft>
                <a:spcPts val="0"/>
              </a:spcAft>
              <a:buClrTx/>
              <a:buSzTx/>
              <a:buFontTx/>
              <a:buNone/>
              <a:tabLst/>
              <a:defRPr/>
            </a:pPr>
            <a:endParaRPr kumimoji="0" lang="ja-JP" altLang="en-US" sz="1200" b="0" i="0" u="none" strike="noStrike" kern="0" cap="none" spc="0" normalizeH="0" baseline="0" noProof="0" dirty="0">
              <a:ln>
                <a:noFill/>
              </a:ln>
              <a:solidFill>
                <a:srgbClr val="000000"/>
              </a:solidFill>
              <a:effectLst/>
              <a:uLnTx/>
              <a:uFillTx/>
              <a:latin typeface="ＭＳ 明朝" panose="02020609040205080304" pitchFamily="17" charset="-128"/>
              <a:ea typeface="ＭＳ 明朝" panose="02020609040205080304" pitchFamily="17" charset="-128"/>
            </a:endParaRPr>
          </a:p>
        </p:txBody>
      </p:sp>
      <p:sp>
        <p:nvSpPr>
          <p:cNvPr id="6" name="Rectangle 5"/>
          <p:cNvSpPr/>
          <p:nvPr/>
        </p:nvSpPr>
        <p:spPr>
          <a:xfrm>
            <a:off x="4223792" y="1391204"/>
            <a:ext cx="5698976" cy="430887"/>
          </a:xfrm>
          <a:prstGeom prst="rect">
            <a:avLst/>
          </a:prstGeom>
        </p:spPr>
        <p:txBody>
          <a:bodyPr wrap="squar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100" b="0" i="0" u="none" strike="noStrike" kern="0" cap="none" spc="0" normalizeH="0" baseline="0" noProof="0" dirty="0">
                <a:ln>
                  <a:noFill/>
                </a:ln>
                <a:solidFill>
                  <a:sysClr val="windowText" lastClr="000000"/>
                </a:solidFill>
                <a:effectLst/>
                <a:uLnTx/>
                <a:uFillTx/>
              </a:rPr>
              <a:t>学校安全</a:t>
            </a:r>
            <a:r>
              <a:rPr kumimoji="0" lang="en-US" altLang="ja-JP" sz="1100" b="0" i="0" u="none" strike="noStrike" kern="0" cap="none" spc="0" normalizeH="0" baseline="0" noProof="0" dirty="0">
                <a:ln>
                  <a:noFill/>
                </a:ln>
                <a:solidFill>
                  <a:sysClr val="windowText" lastClr="000000"/>
                </a:solidFill>
                <a:effectLst/>
                <a:uLnTx/>
                <a:uFillTx/>
              </a:rPr>
              <a:t>WEB</a:t>
            </a:r>
            <a:r>
              <a:rPr kumimoji="0" lang="ja-JP" altLang="en-US" sz="1100" b="0" i="0" u="none" strike="noStrike" kern="0" cap="none" spc="0" normalizeH="0" baseline="0" noProof="0" dirty="0">
                <a:ln>
                  <a:noFill/>
                </a:ln>
                <a:solidFill>
                  <a:sysClr val="windowText" lastClr="000000"/>
                </a:solidFill>
                <a:effectLst/>
                <a:uLnTx/>
                <a:uFillTx/>
              </a:rPr>
              <a:t>の中で提供されている「学校事故事例検索データベース」では、災害共済給付において平成</a:t>
            </a:r>
            <a:r>
              <a:rPr kumimoji="0" lang="en-US" altLang="ja-JP" sz="1100" b="0" i="0" u="none" strike="noStrike" kern="0" cap="none" spc="0" normalizeH="0" baseline="0" noProof="0" dirty="0">
                <a:ln>
                  <a:noFill/>
                </a:ln>
                <a:solidFill>
                  <a:sysClr val="windowText" lastClr="000000"/>
                </a:solidFill>
                <a:effectLst/>
                <a:uLnTx/>
                <a:uFillTx/>
              </a:rPr>
              <a:t>17</a:t>
            </a:r>
            <a:r>
              <a:rPr kumimoji="0" lang="ja-JP" altLang="en-US" sz="1100" b="0" i="0" u="none" strike="noStrike" kern="0" cap="none" spc="0" normalizeH="0" baseline="0" noProof="0" dirty="0">
                <a:ln>
                  <a:noFill/>
                </a:ln>
                <a:solidFill>
                  <a:sysClr val="windowText" lastClr="000000"/>
                </a:solidFill>
                <a:effectLst/>
                <a:uLnTx/>
                <a:uFillTx/>
              </a:rPr>
              <a:t>年度～平成</a:t>
            </a:r>
            <a:r>
              <a:rPr kumimoji="0" lang="en-US" altLang="ja-JP" sz="1100" b="0" i="0" u="none" strike="noStrike" kern="0" cap="none" spc="0" normalizeH="0" baseline="0" noProof="0" dirty="0">
                <a:ln>
                  <a:noFill/>
                </a:ln>
                <a:solidFill>
                  <a:sysClr val="windowText" lastClr="000000"/>
                </a:solidFill>
                <a:effectLst/>
                <a:uLnTx/>
                <a:uFillTx/>
              </a:rPr>
              <a:t>26</a:t>
            </a:r>
            <a:r>
              <a:rPr kumimoji="0" lang="ja-JP" altLang="en-US" sz="1100" b="0" i="0" u="none" strike="noStrike" kern="0" cap="none" spc="0" normalizeH="0" baseline="0" noProof="0" dirty="0">
                <a:ln>
                  <a:noFill/>
                </a:ln>
                <a:solidFill>
                  <a:sysClr val="windowText" lastClr="000000"/>
                </a:solidFill>
                <a:effectLst/>
                <a:uLnTx/>
                <a:uFillTx/>
              </a:rPr>
              <a:t>年度に給付した、総数</a:t>
            </a:r>
            <a:r>
              <a:rPr kumimoji="0" lang="en-US" altLang="ja-JP" sz="1100" b="0" i="0" u="none" strike="noStrike" kern="0" cap="none" spc="0" normalizeH="0" baseline="0" noProof="0" dirty="0">
                <a:ln>
                  <a:noFill/>
                </a:ln>
                <a:solidFill>
                  <a:sysClr val="windowText" lastClr="000000"/>
                </a:solidFill>
                <a:effectLst/>
                <a:uLnTx/>
                <a:uFillTx/>
              </a:rPr>
              <a:t>5,559</a:t>
            </a:r>
            <a:r>
              <a:rPr kumimoji="0" lang="ja-JP" altLang="en-US" sz="1100" b="0" i="0" u="none" strike="noStrike" kern="0" cap="none" spc="0" normalizeH="0" baseline="0" noProof="0" dirty="0">
                <a:ln>
                  <a:noFill/>
                </a:ln>
                <a:solidFill>
                  <a:sysClr val="windowText" lastClr="000000"/>
                </a:solidFill>
                <a:effectLst/>
                <a:uLnTx/>
                <a:uFillTx/>
              </a:rPr>
              <a:t>件の死亡・障害事例が検索できます。</a:t>
            </a:r>
          </a:p>
        </p:txBody>
      </p:sp>
    </p:spTree>
    <p:extLst>
      <p:ext uri="{BB962C8B-B14F-4D97-AF65-F5344CB8AC3E}">
        <p14:creationId xmlns:p14="http://schemas.microsoft.com/office/powerpoint/2010/main" val="2681282698"/>
      </p:ext>
    </p:extLst>
  </p:cSld>
  <p:clrMapOvr>
    <a:masterClrMapping/>
  </p:clrMapOvr>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サブタイトル 1"/>
          <p:cNvSpPr>
            <a:spLocks noGrp="1"/>
          </p:cNvSpPr>
          <p:nvPr>
            <p:ph type="subTitle" idx="1"/>
          </p:nvPr>
        </p:nvSpPr>
        <p:spPr>
          <a:xfrm>
            <a:off x="264918" y="2490166"/>
            <a:ext cx="11586198" cy="1752600"/>
          </a:xfrm>
        </p:spPr>
        <p:txBody>
          <a:bodyPr/>
          <a:lstStyle/>
          <a:p>
            <a:r>
              <a:rPr kumimoji="1" lang="ja-JP" altLang="en-US" sz="4400" dirty="0"/>
              <a:t>テーマ</a:t>
            </a:r>
            <a:endParaRPr lang="en-US" altLang="ja-JP" sz="4400" dirty="0"/>
          </a:p>
          <a:p>
            <a:r>
              <a:rPr lang="en-US" altLang="en-US" sz="4400" dirty="0"/>
              <a:t>「初心者へ</a:t>
            </a:r>
            <a:r>
              <a:rPr kumimoji="1" lang="ja-JP" altLang="en-US" sz="4400" dirty="0"/>
              <a:t>の段階的なラグビー指導</a:t>
            </a:r>
            <a:r>
              <a:rPr lang="ja-JP" altLang="en-US" sz="4400" dirty="0"/>
              <a:t>を</a:t>
            </a:r>
            <a:r>
              <a:rPr kumimoji="1" lang="ja-JP" altLang="en-US" sz="4400" dirty="0"/>
              <a:t>考える」</a:t>
            </a:r>
            <a:endParaRPr kumimoji="1" lang="en-US" altLang="ja-JP" sz="4400" dirty="0"/>
          </a:p>
          <a:p>
            <a:endParaRPr kumimoji="1" lang="ja-JP" altLang="en-US" sz="4400" dirty="0"/>
          </a:p>
        </p:txBody>
      </p:sp>
      <p:sp>
        <p:nvSpPr>
          <p:cNvPr id="4" name="タイトル 1"/>
          <p:cNvSpPr>
            <a:spLocks noGrp="1"/>
          </p:cNvSpPr>
          <p:nvPr>
            <p:ph type="title"/>
          </p:nvPr>
        </p:nvSpPr>
        <p:spPr>
          <a:xfrm>
            <a:off x="581973" y="607715"/>
            <a:ext cx="10972800" cy="1143000"/>
          </a:xfrm>
        </p:spPr>
        <p:txBody>
          <a:bodyPr/>
          <a:lstStyle/>
          <a:p>
            <a:r>
              <a:rPr kumimoji="1" lang="ja-JP" altLang="en-US" dirty="0"/>
              <a:t>コーチング講習　</a:t>
            </a:r>
          </a:p>
        </p:txBody>
      </p:sp>
      <p:sp>
        <p:nvSpPr>
          <p:cNvPr id="3" name="正方形/長方形 2"/>
          <p:cNvSpPr/>
          <p:nvPr/>
        </p:nvSpPr>
        <p:spPr>
          <a:xfrm>
            <a:off x="0" y="6179962"/>
            <a:ext cx="4625861" cy="276999"/>
          </a:xfrm>
          <a:prstGeom prst="rect">
            <a:avLst/>
          </a:prstGeom>
        </p:spPr>
        <p:txBody>
          <a:bodyPr wrap="none">
            <a:spAutoFit/>
          </a:bodyPr>
          <a:lstStyle/>
          <a:p>
            <a:r>
              <a:rPr lang="en-US" altLang="ja-JP" sz="1200" dirty="0">
                <a:solidFill>
                  <a:srgbClr val="FFFFFF"/>
                </a:solidFill>
              </a:rPr>
              <a:t>Copyright © 2017 JRFU coaching committee All Rights Reserved.</a:t>
            </a:r>
            <a:endParaRPr lang="ja-JP" altLang="en-US" sz="1200" dirty="0">
              <a:solidFill>
                <a:srgbClr val="FFFFFF"/>
              </a:solidFill>
            </a:endParaRPr>
          </a:p>
        </p:txBody>
      </p:sp>
      <p:sp>
        <p:nvSpPr>
          <p:cNvPr id="5" name="テキスト ボックス 4"/>
          <p:cNvSpPr txBox="1"/>
          <p:nvPr/>
        </p:nvSpPr>
        <p:spPr>
          <a:xfrm>
            <a:off x="8921449" y="6302893"/>
            <a:ext cx="2438791" cy="369332"/>
          </a:xfrm>
          <a:prstGeom prst="rect">
            <a:avLst/>
          </a:prstGeom>
          <a:noFill/>
        </p:spPr>
        <p:txBody>
          <a:bodyPr wrap="square" rtlCol="0">
            <a:spAutoFit/>
          </a:bodyPr>
          <a:lstStyle/>
          <a:p>
            <a:r>
              <a:rPr kumimoji="1" lang="ja-JP" altLang="en-US" dirty="0">
                <a:solidFill>
                  <a:srgbClr val="FFFFFF"/>
                </a:solidFill>
              </a:rPr>
              <a:t>安全推進講習会</a:t>
            </a:r>
            <a:r>
              <a:rPr kumimoji="1" lang="en-US" altLang="ja-JP" dirty="0">
                <a:solidFill>
                  <a:srgbClr val="FFFFFF"/>
                </a:solidFill>
              </a:rPr>
              <a:t>2017</a:t>
            </a:r>
            <a:endParaRPr kumimoji="1" lang="ja-JP" altLang="en-US" dirty="0">
              <a:solidFill>
                <a:srgbClr val="FFFFFF"/>
              </a:solidFill>
            </a:endParaRPr>
          </a:p>
        </p:txBody>
      </p:sp>
    </p:spTree>
    <p:extLst>
      <p:ext uri="{BB962C8B-B14F-4D97-AF65-F5344CB8AC3E}">
        <p14:creationId xmlns:p14="http://schemas.microsoft.com/office/powerpoint/2010/main" val="2030680136"/>
      </p:ext>
    </p:extLst>
  </p:cSld>
  <p:clrMapOvr>
    <a:masterClrMapping/>
  </p:clrMapOvr>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56665" y="1883485"/>
            <a:ext cx="10972800" cy="1143000"/>
          </a:xfrm>
        </p:spPr>
        <p:txBody>
          <a:bodyPr/>
          <a:lstStyle/>
          <a:p>
            <a:r>
              <a:rPr kumimoji="1" lang="ja-JP" altLang="en-US" dirty="0"/>
              <a:t>グループワーク</a:t>
            </a:r>
          </a:p>
        </p:txBody>
      </p:sp>
      <p:sp>
        <p:nvSpPr>
          <p:cNvPr id="3" name="正方形/長方形 2"/>
          <p:cNvSpPr/>
          <p:nvPr/>
        </p:nvSpPr>
        <p:spPr>
          <a:xfrm>
            <a:off x="0" y="6179962"/>
            <a:ext cx="4625861" cy="276999"/>
          </a:xfrm>
          <a:prstGeom prst="rect">
            <a:avLst/>
          </a:prstGeom>
        </p:spPr>
        <p:txBody>
          <a:bodyPr wrap="none">
            <a:spAutoFit/>
          </a:bodyPr>
          <a:lstStyle/>
          <a:p>
            <a:r>
              <a:rPr lang="en-US" altLang="ja-JP" sz="1200" dirty="0">
                <a:solidFill>
                  <a:srgbClr val="FFFFFF"/>
                </a:solidFill>
              </a:rPr>
              <a:t>Copyright © 2017 JRFU coaching committee All Rights Reserved.</a:t>
            </a:r>
            <a:endParaRPr lang="ja-JP" altLang="en-US" sz="1200" dirty="0">
              <a:solidFill>
                <a:srgbClr val="FFFFFF"/>
              </a:solidFill>
            </a:endParaRPr>
          </a:p>
        </p:txBody>
      </p:sp>
    </p:spTree>
    <p:extLst>
      <p:ext uri="{BB962C8B-B14F-4D97-AF65-F5344CB8AC3E}">
        <p14:creationId xmlns:p14="http://schemas.microsoft.com/office/powerpoint/2010/main" val="328076420"/>
      </p:ext>
    </p:extLst>
  </p:cSld>
  <p:clrMapOvr>
    <a:masterClrMapping/>
  </p:clrMapOvr>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自己紹介（１分間）</a:t>
            </a:r>
            <a:r>
              <a:rPr kumimoji="1" lang="ja-JP" altLang="en-US" sz="2000" dirty="0"/>
              <a:t>名前，所属，経験，何故ラグビーを，趣味，ラグビーの良さ</a:t>
            </a:r>
          </a:p>
        </p:txBody>
      </p:sp>
      <p:sp>
        <p:nvSpPr>
          <p:cNvPr id="3" name="コンテンツ プレースホルダー 2"/>
          <p:cNvSpPr>
            <a:spLocks noGrp="1"/>
          </p:cNvSpPr>
          <p:nvPr>
            <p:ph idx="1"/>
          </p:nvPr>
        </p:nvSpPr>
        <p:spPr>
          <a:xfrm>
            <a:off x="2638425" y="1524006"/>
            <a:ext cx="8086725" cy="4525963"/>
          </a:xfrm>
        </p:spPr>
        <p:txBody>
          <a:bodyPr/>
          <a:lstStyle/>
          <a:p>
            <a:pPr marL="0" indent="0">
              <a:buNone/>
            </a:pPr>
            <a:r>
              <a:rPr kumimoji="1" lang="ja-JP" altLang="en-US" sz="13800" dirty="0"/>
              <a:t>① → ②</a:t>
            </a:r>
            <a:endParaRPr kumimoji="1" lang="en-US" altLang="ja-JP" sz="13800" dirty="0"/>
          </a:p>
          <a:p>
            <a:pPr marL="0" indent="0">
              <a:buNone/>
            </a:pPr>
            <a:r>
              <a:rPr kumimoji="1" lang="ja-JP" altLang="en-US" sz="13800" dirty="0"/>
              <a:t>③ → ④</a:t>
            </a:r>
          </a:p>
        </p:txBody>
      </p:sp>
    </p:spTree>
    <p:extLst>
      <p:ext uri="{BB962C8B-B14F-4D97-AF65-F5344CB8AC3E}">
        <p14:creationId xmlns:p14="http://schemas.microsoft.com/office/powerpoint/2010/main" val="3505592972"/>
      </p:ext>
    </p:extLst>
  </p:cSld>
  <p:clrMapOvr>
    <a:masterClrMapping/>
  </p:clrMapOvr>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自己紹介（１分間）</a:t>
            </a:r>
            <a:r>
              <a:rPr kumimoji="1" lang="ja-JP" altLang="en-US" sz="2000" dirty="0"/>
              <a:t>名前，所属，経験，何故ラグビーを，趣味，ラグビーの良さ</a:t>
            </a:r>
          </a:p>
        </p:txBody>
      </p:sp>
      <p:sp>
        <p:nvSpPr>
          <p:cNvPr id="3" name="コンテンツ プレースホルダー 2"/>
          <p:cNvSpPr>
            <a:spLocks noGrp="1"/>
          </p:cNvSpPr>
          <p:nvPr>
            <p:ph idx="1"/>
          </p:nvPr>
        </p:nvSpPr>
        <p:spPr>
          <a:xfrm>
            <a:off x="2638425" y="1524006"/>
            <a:ext cx="8086725" cy="4525963"/>
          </a:xfrm>
        </p:spPr>
        <p:txBody>
          <a:bodyPr/>
          <a:lstStyle/>
          <a:p>
            <a:pPr marL="0" indent="0">
              <a:buNone/>
            </a:pPr>
            <a:r>
              <a:rPr kumimoji="1" lang="ja-JP" altLang="en-US" sz="13800" dirty="0"/>
              <a:t>① ← ②</a:t>
            </a:r>
            <a:endParaRPr kumimoji="1" lang="en-US" altLang="ja-JP" sz="13800" dirty="0"/>
          </a:p>
          <a:p>
            <a:pPr marL="0" indent="0">
              <a:buNone/>
            </a:pPr>
            <a:r>
              <a:rPr kumimoji="1" lang="ja-JP" altLang="en-US" sz="13800" dirty="0"/>
              <a:t>③ ← ④</a:t>
            </a:r>
          </a:p>
        </p:txBody>
      </p:sp>
    </p:spTree>
    <p:extLst>
      <p:ext uri="{BB962C8B-B14F-4D97-AF65-F5344CB8AC3E}">
        <p14:creationId xmlns:p14="http://schemas.microsoft.com/office/powerpoint/2010/main" val="2983774555"/>
      </p:ext>
    </p:extLst>
  </p:cSld>
  <p:clrMapOvr>
    <a:masterClrMapping/>
  </p:clrMapOvr>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solidFill>
                  <a:srgbClr val="FF0000"/>
                </a:solidFill>
              </a:rPr>
              <a:t>他己紹介</a:t>
            </a:r>
            <a:r>
              <a:rPr kumimoji="1" lang="ja-JP" altLang="en-US" dirty="0"/>
              <a:t>（１分間）</a:t>
            </a:r>
            <a:r>
              <a:rPr kumimoji="1" lang="ja-JP" altLang="en-US" sz="2000" dirty="0"/>
              <a:t>名前，所属，経験，何故ラグビーを，趣味，ラグビーの良さ</a:t>
            </a:r>
          </a:p>
        </p:txBody>
      </p:sp>
      <p:sp>
        <p:nvSpPr>
          <p:cNvPr id="3" name="コンテンツ プレースホルダー 2"/>
          <p:cNvSpPr>
            <a:spLocks noGrp="1"/>
          </p:cNvSpPr>
          <p:nvPr>
            <p:ph idx="1"/>
          </p:nvPr>
        </p:nvSpPr>
        <p:spPr>
          <a:xfrm>
            <a:off x="2638425" y="1524006"/>
            <a:ext cx="8086725" cy="4525963"/>
          </a:xfrm>
        </p:spPr>
        <p:txBody>
          <a:bodyPr/>
          <a:lstStyle/>
          <a:p>
            <a:pPr marL="0" indent="0">
              <a:buNone/>
            </a:pPr>
            <a:r>
              <a:rPr kumimoji="1" lang="ja-JP" altLang="en-US" sz="13800" dirty="0"/>
              <a:t>① </a:t>
            </a:r>
            <a:r>
              <a:rPr kumimoji="1" lang="ja-JP" altLang="en-US" sz="13800" dirty="0">
                <a:solidFill>
                  <a:schemeClr val="bg1"/>
                </a:solidFill>
              </a:rPr>
              <a:t>→</a:t>
            </a:r>
            <a:r>
              <a:rPr kumimoji="1" lang="ja-JP" altLang="en-US" sz="13800" dirty="0"/>
              <a:t> ②</a:t>
            </a:r>
            <a:endParaRPr kumimoji="1" lang="en-US" altLang="ja-JP" sz="13800" dirty="0"/>
          </a:p>
          <a:p>
            <a:pPr marL="0" indent="0">
              <a:buNone/>
            </a:pPr>
            <a:r>
              <a:rPr kumimoji="1" lang="ja-JP" altLang="en-US" sz="13800" dirty="0"/>
              <a:t>③ </a:t>
            </a:r>
            <a:r>
              <a:rPr kumimoji="1" lang="ja-JP" altLang="en-US" sz="13800" dirty="0">
                <a:solidFill>
                  <a:schemeClr val="bg1"/>
                </a:solidFill>
              </a:rPr>
              <a:t>→</a:t>
            </a:r>
            <a:r>
              <a:rPr kumimoji="1" lang="ja-JP" altLang="en-US" sz="13800" dirty="0"/>
              <a:t> ④</a:t>
            </a:r>
          </a:p>
        </p:txBody>
      </p:sp>
      <p:cxnSp>
        <p:nvCxnSpPr>
          <p:cNvPr id="5" name="直線矢印コネクタ 4"/>
          <p:cNvCxnSpPr/>
          <p:nvPr/>
        </p:nvCxnSpPr>
        <p:spPr bwMode="auto">
          <a:xfrm>
            <a:off x="4791075" y="2781300"/>
            <a:ext cx="2114550" cy="2505075"/>
          </a:xfrm>
          <a:prstGeom prst="straightConnector1">
            <a:avLst/>
          </a:prstGeom>
          <a:solidFill>
            <a:schemeClr val="accent1"/>
          </a:solidFill>
          <a:ln w="76200" cap="flat" cmpd="sng" algn="ctr">
            <a:solidFill>
              <a:srgbClr val="FF0000"/>
            </a:solidFill>
            <a:prstDash val="solid"/>
            <a:round/>
            <a:headEnd type="none" w="med" len="med"/>
            <a:tailEnd type="triangle"/>
          </a:ln>
          <a:effectLst/>
        </p:spPr>
      </p:cxnSp>
      <p:pic>
        <p:nvPicPr>
          <p:cNvPr id="8" name="図 7"/>
          <p:cNvPicPr>
            <a:picLocks noChangeAspect="1"/>
          </p:cNvPicPr>
          <p:nvPr/>
        </p:nvPicPr>
        <p:blipFill>
          <a:blip r:embed="rId2"/>
          <a:stretch>
            <a:fillRect/>
          </a:stretch>
        </p:blipFill>
        <p:spPr>
          <a:xfrm rot="15634866">
            <a:off x="4729628" y="2493628"/>
            <a:ext cx="2389839" cy="2773920"/>
          </a:xfrm>
          <a:prstGeom prst="rect">
            <a:avLst/>
          </a:prstGeom>
          <a:ln>
            <a:solidFill>
              <a:schemeClr val="accent6"/>
            </a:solidFill>
          </a:ln>
        </p:spPr>
      </p:pic>
    </p:spTree>
    <p:extLst>
      <p:ext uri="{BB962C8B-B14F-4D97-AF65-F5344CB8AC3E}">
        <p14:creationId xmlns:p14="http://schemas.microsoft.com/office/powerpoint/2010/main" val="1744258497"/>
      </p:ext>
    </p:extLst>
  </p:cSld>
  <p:clrMapOvr>
    <a:masterClrMapping/>
  </p:clrMapOvr>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098" name="Rectangle 2"/>
          <p:cNvSpPr>
            <a:spLocks noGrp="1" noChangeArrowheads="1"/>
          </p:cNvSpPr>
          <p:nvPr>
            <p:ph type="title"/>
          </p:nvPr>
        </p:nvSpPr>
        <p:spPr>
          <a:solidFill>
            <a:schemeClr val="accent2"/>
          </a:solidFill>
        </p:spPr>
        <p:txBody>
          <a:bodyPr/>
          <a:lstStyle/>
          <a:p>
            <a:r>
              <a:rPr lang="ja-JP" altLang="en-US" dirty="0">
                <a:solidFill>
                  <a:schemeClr val="bg1"/>
                </a:solidFill>
              </a:rPr>
              <a:t>１．重症事故統計</a:t>
            </a:r>
            <a:endParaRPr lang="ja-JP" altLang="en-US" sz="3600" dirty="0">
              <a:solidFill>
                <a:schemeClr val="bg1"/>
              </a:solidFill>
            </a:endParaRPr>
          </a:p>
        </p:txBody>
      </p:sp>
      <p:sp>
        <p:nvSpPr>
          <p:cNvPr id="4100" name="Text Box 4"/>
          <p:cNvSpPr txBox="1">
            <a:spLocks noChangeArrowheads="1"/>
          </p:cNvSpPr>
          <p:nvPr/>
        </p:nvSpPr>
        <p:spPr bwMode="auto">
          <a:xfrm>
            <a:off x="2279651" y="1844676"/>
            <a:ext cx="7489825" cy="854075"/>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a:spAutoFit/>
          </a:bodyPr>
          <a:lstStyle>
            <a:lvl1pPr eaLnBrk="0" hangingPunct="0">
              <a:spcBef>
                <a:spcPct val="20000"/>
              </a:spcBef>
              <a:buChar char="•"/>
              <a:defRPr kumimoji="1" sz="3200">
                <a:solidFill>
                  <a:schemeClr val="tx1"/>
                </a:solidFill>
                <a:latin typeface="Arial" charset="0"/>
                <a:ea typeface="ＭＳ Ｐゴシック" charset="-128"/>
              </a:defRPr>
            </a:lvl1pPr>
            <a:lvl2pPr marL="742950" indent="-285750" eaLnBrk="0" hangingPunct="0">
              <a:spcBef>
                <a:spcPct val="20000"/>
              </a:spcBef>
              <a:buChar char="–"/>
              <a:defRPr kumimoji="1" sz="2800">
                <a:solidFill>
                  <a:schemeClr val="tx1"/>
                </a:solidFill>
                <a:latin typeface="Arial" charset="0"/>
                <a:ea typeface="ＭＳ Ｐゴシック" charset="-128"/>
              </a:defRPr>
            </a:lvl2pPr>
            <a:lvl3pPr marL="1143000" indent="-228600" eaLnBrk="0" hangingPunct="0">
              <a:spcBef>
                <a:spcPct val="20000"/>
              </a:spcBef>
              <a:buChar char="•"/>
              <a:defRPr kumimoji="1" sz="2400">
                <a:solidFill>
                  <a:schemeClr val="tx1"/>
                </a:solidFill>
                <a:latin typeface="Arial" charset="0"/>
                <a:ea typeface="ＭＳ Ｐゴシック" charset="-128"/>
              </a:defRPr>
            </a:lvl3pPr>
            <a:lvl4pPr marL="1600200" indent="-228600" eaLnBrk="0" hangingPunct="0">
              <a:spcBef>
                <a:spcPct val="20000"/>
              </a:spcBef>
              <a:buChar char="–"/>
              <a:defRPr kumimoji="1" sz="2000">
                <a:solidFill>
                  <a:schemeClr val="tx1"/>
                </a:solidFill>
                <a:latin typeface="Arial" charset="0"/>
                <a:ea typeface="ＭＳ Ｐゴシック" charset="-128"/>
              </a:defRPr>
            </a:lvl4pPr>
            <a:lvl5pPr marL="2057400" indent="-228600" eaLnBrk="0" hangingPunct="0">
              <a:spcBef>
                <a:spcPct val="20000"/>
              </a:spcBef>
              <a:buChar char="»"/>
              <a:defRPr kumimoji="1" sz="2000">
                <a:solidFill>
                  <a:schemeClr val="tx1"/>
                </a:solidFill>
                <a:latin typeface="Arial" charset="0"/>
                <a:ea typeface="ＭＳ Ｐゴシック" charset="-128"/>
              </a:defRPr>
            </a:lvl5pPr>
            <a:lvl6pPr marL="25146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6pPr>
            <a:lvl7pPr marL="29718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7pPr>
            <a:lvl8pPr marL="34290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8pPr>
            <a:lvl9pPr marL="3886200" indent="-228600" eaLnBrk="0" fontAlgn="base" hangingPunct="0">
              <a:spcBef>
                <a:spcPct val="20000"/>
              </a:spcBef>
              <a:spcAft>
                <a:spcPct val="0"/>
              </a:spcAft>
              <a:buChar char="»"/>
              <a:defRPr kumimoji="1" sz="2000">
                <a:solidFill>
                  <a:schemeClr val="tx1"/>
                </a:solidFill>
                <a:latin typeface="Arial" charset="0"/>
                <a:ea typeface="ＭＳ Ｐゴシック" charset="-128"/>
              </a:defRPr>
            </a:lvl9pPr>
          </a:lstStyle>
          <a:p>
            <a:pPr eaLnBrk="1" hangingPunct="1">
              <a:spcBef>
                <a:spcPct val="0"/>
              </a:spcBef>
              <a:buNone/>
            </a:pPr>
            <a:endParaRPr lang="ja-JP" altLang="en-US" kern="0"/>
          </a:p>
          <a:p>
            <a:pPr eaLnBrk="1" hangingPunct="1">
              <a:spcBef>
                <a:spcPct val="0"/>
              </a:spcBef>
              <a:buNone/>
            </a:pPr>
            <a:endParaRPr lang="en-US" altLang="ja-JP" sz="1800" kern="0"/>
          </a:p>
        </p:txBody>
      </p:sp>
      <p:sp>
        <p:nvSpPr>
          <p:cNvPr id="2" name="コンテンツ プレースホルダー 1"/>
          <p:cNvSpPr>
            <a:spLocks noGrp="1"/>
          </p:cNvSpPr>
          <p:nvPr>
            <p:ph idx="1"/>
          </p:nvPr>
        </p:nvSpPr>
        <p:spPr>
          <a:xfrm>
            <a:off x="1981200" y="1600200"/>
            <a:ext cx="8229600" cy="4781128"/>
          </a:xfrm>
        </p:spPr>
        <p:txBody>
          <a:bodyPr/>
          <a:lstStyle/>
          <a:p>
            <a:pPr marL="0" indent="0">
              <a:buNone/>
              <a:defRPr/>
            </a:pPr>
            <a:r>
              <a:rPr lang="ja-JP" altLang="en-US" sz="2800" dirty="0"/>
              <a:t>○Ｈ</a:t>
            </a:r>
            <a:r>
              <a:rPr lang="en-US" altLang="ja-JP" sz="2800" dirty="0"/>
              <a:t>28</a:t>
            </a:r>
            <a:r>
              <a:rPr lang="ja-JP" altLang="en-US" sz="2800" dirty="0"/>
              <a:t>年度重症事故　ＪＲＦＵ内　　１１件</a:t>
            </a:r>
            <a:endParaRPr lang="en-US" altLang="ja-JP" sz="2800" dirty="0"/>
          </a:p>
          <a:p>
            <a:pPr marL="0" indent="0">
              <a:buNone/>
              <a:defRPr/>
            </a:pPr>
            <a:r>
              <a:rPr lang="ja-JP" altLang="en-US" dirty="0"/>
              <a:t>　　</a:t>
            </a:r>
            <a:r>
              <a:rPr lang="ja-JP" altLang="en-US" sz="2400" dirty="0"/>
              <a:t>内訳：頭部外傷７件、頸髄損傷４件</a:t>
            </a:r>
            <a:endParaRPr lang="en-US" altLang="ja-JP" sz="2400" dirty="0"/>
          </a:p>
          <a:p>
            <a:pPr marL="0" indent="0">
              <a:buNone/>
              <a:defRPr/>
            </a:pPr>
            <a:r>
              <a:rPr lang="ja-JP" altLang="en-US" sz="2400" dirty="0"/>
              <a:t>　　　　　　タックルして（</a:t>
            </a:r>
            <a:r>
              <a:rPr lang="en-US" altLang="ja-JP" sz="2400" dirty="0"/>
              <a:t>64</a:t>
            </a:r>
            <a:r>
              <a:rPr lang="ja-JP" altLang="en-US" sz="2400" dirty="0"/>
              <a:t>％）、</a:t>
            </a:r>
            <a:r>
              <a:rPr lang="ja-JP" altLang="en-US" sz="2400" dirty="0">
                <a:solidFill>
                  <a:srgbClr val="FF0000"/>
                </a:solidFill>
              </a:rPr>
              <a:t>ラック（</a:t>
            </a:r>
            <a:r>
              <a:rPr lang="en-US" altLang="ja-JP" sz="2400" dirty="0">
                <a:solidFill>
                  <a:srgbClr val="FF0000"/>
                </a:solidFill>
              </a:rPr>
              <a:t>18</a:t>
            </a:r>
            <a:r>
              <a:rPr lang="ja-JP" altLang="en-US" sz="2400" dirty="0">
                <a:solidFill>
                  <a:srgbClr val="FF0000"/>
                </a:solidFill>
              </a:rPr>
              <a:t>％）</a:t>
            </a:r>
            <a:endParaRPr lang="en-US" altLang="ja-JP" sz="2400" dirty="0">
              <a:solidFill>
                <a:srgbClr val="FF0000"/>
              </a:solidFill>
            </a:endParaRPr>
          </a:p>
          <a:p>
            <a:pPr marL="0" indent="0">
              <a:buNone/>
              <a:defRPr/>
            </a:pPr>
            <a:r>
              <a:rPr lang="ja-JP" altLang="en-US" sz="2400" dirty="0"/>
              <a:t>　　　　　　大学（</a:t>
            </a:r>
            <a:r>
              <a:rPr lang="en-US" altLang="ja-JP" sz="2400" dirty="0"/>
              <a:t>46</a:t>
            </a:r>
            <a:r>
              <a:rPr lang="ja-JP" altLang="en-US" sz="2400" dirty="0"/>
              <a:t>％）、高校（</a:t>
            </a:r>
            <a:r>
              <a:rPr lang="en-US" altLang="ja-JP" sz="2400" dirty="0"/>
              <a:t>27</a:t>
            </a:r>
            <a:r>
              <a:rPr lang="ja-JP" altLang="en-US" sz="2400" dirty="0"/>
              <a:t>％）、クラブ（</a:t>
            </a:r>
            <a:r>
              <a:rPr lang="en-US" altLang="ja-JP" sz="2400" dirty="0"/>
              <a:t>18</a:t>
            </a:r>
            <a:r>
              <a:rPr lang="ja-JP" altLang="en-US" sz="2400" dirty="0"/>
              <a:t>％）</a:t>
            </a:r>
            <a:endParaRPr lang="en-US" altLang="ja-JP" sz="2400" dirty="0"/>
          </a:p>
          <a:p>
            <a:pPr marL="0" indent="0">
              <a:buNone/>
              <a:defRPr/>
            </a:pPr>
            <a:r>
              <a:rPr lang="ja-JP" altLang="en-US" sz="2800" dirty="0"/>
              <a:t>○文部科学省　中学・高校運動部</a:t>
            </a:r>
            <a:r>
              <a:rPr lang="ja-JP" altLang="en-US" dirty="0"/>
              <a:t>　　</a:t>
            </a:r>
            <a:endParaRPr lang="en-US" altLang="ja-JP" dirty="0"/>
          </a:p>
          <a:p>
            <a:pPr marL="0" indent="0">
              <a:buNone/>
              <a:defRPr/>
            </a:pPr>
            <a:r>
              <a:rPr lang="ja-JP" altLang="en-US" sz="2400" dirty="0"/>
              <a:t>　　　発生数：柔道（５０）、野球（</a:t>
            </a:r>
            <a:r>
              <a:rPr lang="en-US" altLang="ja-JP" sz="2400" dirty="0"/>
              <a:t>35</a:t>
            </a:r>
            <a:r>
              <a:rPr lang="ja-JP" altLang="en-US" sz="2400" dirty="0"/>
              <a:t>）、バスケットボール（</a:t>
            </a:r>
            <a:r>
              <a:rPr lang="en-US" altLang="ja-JP" sz="2400" dirty="0"/>
              <a:t>33</a:t>
            </a:r>
            <a:r>
              <a:rPr lang="ja-JP" altLang="en-US" sz="2400" dirty="0"/>
              <a:t>）</a:t>
            </a:r>
            <a:endParaRPr lang="en-US" altLang="ja-JP" sz="2400" dirty="0"/>
          </a:p>
          <a:p>
            <a:pPr marL="0" indent="0">
              <a:buNone/>
              <a:defRPr/>
            </a:pPr>
            <a:r>
              <a:rPr lang="ja-JP" altLang="en-US" sz="2400" dirty="0"/>
              <a:t>　　　　　　　　</a:t>
            </a:r>
            <a:r>
              <a:rPr lang="ja-JP" altLang="en-US" sz="2400" dirty="0">
                <a:solidFill>
                  <a:srgbClr val="FF0000"/>
                </a:solidFill>
              </a:rPr>
              <a:t>ラグビー（</a:t>
            </a:r>
            <a:r>
              <a:rPr lang="en-US" altLang="ja-JP" sz="2400" dirty="0">
                <a:solidFill>
                  <a:srgbClr val="FF0000"/>
                </a:solidFill>
              </a:rPr>
              <a:t>31</a:t>
            </a:r>
            <a:r>
              <a:rPr lang="ja-JP" altLang="en-US" sz="2400" dirty="0">
                <a:solidFill>
                  <a:srgbClr val="FF0000"/>
                </a:solidFill>
              </a:rPr>
              <a:t>）</a:t>
            </a:r>
            <a:endParaRPr lang="en-US" altLang="ja-JP" sz="2400" dirty="0">
              <a:solidFill>
                <a:srgbClr val="FF0000"/>
              </a:solidFill>
            </a:endParaRPr>
          </a:p>
          <a:p>
            <a:pPr marL="0" indent="0">
              <a:buNone/>
              <a:defRPr/>
            </a:pPr>
            <a:r>
              <a:rPr lang="ja-JP" altLang="en-US" sz="2400" dirty="0"/>
              <a:t>　　　</a:t>
            </a:r>
            <a:r>
              <a:rPr lang="ja-JP" altLang="en-US" sz="1400" b="1" dirty="0"/>
              <a:t>　　　　</a:t>
            </a:r>
            <a:endParaRPr lang="en-US" altLang="ja-JP" sz="1400" b="1" dirty="0"/>
          </a:p>
          <a:p>
            <a:pPr marL="0" indent="0">
              <a:buNone/>
              <a:defRPr/>
            </a:pPr>
            <a:r>
              <a:rPr lang="ja-JP" altLang="en-US" sz="1400" b="1" dirty="0"/>
              <a:t>　　　　　　　　　　　　　　　　　　　　「学校における体育活動中の事故防止について</a:t>
            </a:r>
            <a:r>
              <a:rPr lang="en-US" altLang="ja-JP" sz="1400" b="1" dirty="0"/>
              <a:t>(</a:t>
            </a:r>
            <a:r>
              <a:rPr lang="ja-JP" altLang="en-US" sz="1400" b="1" dirty="0"/>
              <a:t>平成</a:t>
            </a:r>
            <a:r>
              <a:rPr lang="en-US" altLang="ja-JP" sz="1400" b="1" dirty="0"/>
              <a:t>24</a:t>
            </a:r>
            <a:r>
              <a:rPr lang="ja-JP" altLang="en-US" sz="1400" b="1" dirty="0"/>
              <a:t>年７月）」より</a:t>
            </a:r>
            <a:endParaRPr lang="en-US" altLang="ja-JP" sz="1400" b="1" dirty="0"/>
          </a:p>
          <a:p>
            <a:pPr marL="0" indent="0">
              <a:buNone/>
            </a:pPr>
            <a:endParaRPr kumimoji="1" lang="ja-JP" altLang="en-US" dirty="0"/>
          </a:p>
        </p:txBody>
      </p:sp>
    </p:spTree>
    <p:extLst>
      <p:ext uri="{BB962C8B-B14F-4D97-AF65-F5344CB8AC3E}">
        <p14:creationId xmlns:p14="http://schemas.microsoft.com/office/powerpoint/2010/main" val="3526205013"/>
      </p:ext>
    </p:extLst>
  </p:cSld>
  <p:clrMapOvr>
    <a:masterClrMapping/>
  </p:clrMapOvr>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solidFill>
                  <a:srgbClr val="FF0000"/>
                </a:solidFill>
              </a:rPr>
              <a:t>他己紹介</a:t>
            </a:r>
            <a:r>
              <a:rPr kumimoji="1" lang="ja-JP" altLang="en-US" dirty="0"/>
              <a:t>（１分間）</a:t>
            </a:r>
            <a:r>
              <a:rPr kumimoji="1" lang="ja-JP" altLang="en-US" sz="2000" dirty="0"/>
              <a:t>名前，所属，経験，何故ラグビーを，趣味，ラグビーの良さ</a:t>
            </a:r>
          </a:p>
        </p:txBody>
      </p:sp>
      <p:sp>
        <p:nvSpPr>
          <p:cNvPr id="3" name="コンテンツ プレースホルダー 2"/>
          <p:cNvSpPr>
            <a:spLocks noGrp="1"/>
          </p:cNvSpPr>
          <p:nvPr>
            <p:ph idx="1"/>
          </p:nvPr>
        </p:nvSpPr>
        <p:spPr>
          <a:xfrm>
            <a:off x="2638425" y="1417638"/>
            <a:ext cx="8086725" cy="4525963"/>
          </a:xfrm>
        </p:spPr>
        <p:txBody>
          <a:bodyPr/>
          <a:lstStyle/>
          <a:p>
            <a:pPr marL="0" indent="0">
              <a:buNone/>
            </a:pPr>
            <a:r>
              <a:rPr kumimoji="1" lang="ja-JP" altLang="en-US" sz="13800" dirty="0"/>
              <a:t>① </a:t>
            </a:r>
            <a:r>
              <a:rPr kumimoji="1" lang="ja-JP" altLang="en-US" sz="13800" dirty="0">
                <a:solidFill>
                  <a:schemeClr val="bg1"/>
                </a:solidFill>
              </a:rPr>
              <a:t>→</a:t>
            </a:r>
            <a:r>
              <a:rPr kumimoji="1" lang="ja-JP" altLang="en-US" sz="13800" dirty="0"/>
              <a:t> ②</a:t>
            </a:r>
            <a:endParaRPr kumimoji="1" lang="en-US" altLang="ja-JP" sz="13800" dirty="0"/>
          </a:p>
          <a:p>
            <a:pPr marL="0" indent="0">
              <a:buNone/>
            </a:pPr>
            <a:r>
              <a:rPr kumimoji="1" lang="ja-JP" altLang="en-US" sz="13800" dirty="0"/>
              <a:t>③ </a:t>
            </a:r>
            <a:r>
              <a:rPr kumimoji="1" lang="ja-JP" altLang="en-US" sz="13800" dirty="0">
                <a:solidFill>
                  <a:schemeClr val="bg1"/>
                </a:solidFill>
              </a:rPr>
              <a:t>→</a:t>
            </a:r>
            <a:r>
              <a:rPr kumimoji="1" lang="ja-JP" altLang="en-US" sz="13800" dirty="0"/>
              <a:t> ④</a:t>
            </a:r>
          </a:p>
        </p:txBody>
      </p:sp>
      <p:cxnSp>
        <p:nvCxnSpPr>
          <p:cNvPr id="5" name="直線矢印コネクタ 4"/>
          <p:cNvCxnSpPr/>
          <p:nvPr/>
        </p:nvCxnSpPr>
        <p:spPr bwMode="auto">
          <a:xfrm>
            <a:off x="4819650" y="2809875"/>
            <a:ext cx="2152650" cy="2266950"/>
          </a:xfrm>
          <a:prstGeom prst="straightConnector1">
            <a:avLst/>
          </a:prstGeom>
          <a:solidFill>
            <a:schemeClr val="accent1"/>
          </a:solidFill>
          <a:ln w="76200" cap="flat" cmpd="sng" algn="ctr">
            <a:solidFill>
              <a:srgbClr val="FF0000"/>
            </a:solidFill>
            <a:prstDash val="solid"/>
            <a:round/>
            <a:headEnd type="triangle" w="med" len="med"/>
            <a:tailEnd type="none" w="med" len="med"/>
          </a:ln>
          <a:effectLst/>
        </p:spPr>
      </p:cxnSp>
      <p:pic>
        <p:nvPicPr>
          <p:cNvPr id="8" name="図 7"/>
          <p:cNvPicPr>
            <a:picLocks noChangeAspect="1"/>
          </p:cNvPicPr>
          <p:nvPr/>
        </p:nvPicPr>
        <p:blipFill>
          <a:blip r:embed="rId2"/>
          <a:stretch>
            <a:fillRect/>
          </a:stretch>
        </p:blipFill>
        <p:spPr>
          <a:xfrm rot="5147193">
            <a:off x="4586753" y="2687933"/>
            <a:ext cx="2389839" cy="2773920"/>
          </a:xfrm>
          <a:prstGeom prst="rect">
            <a:avLst/>
          </a:prstGeom>
          <a:ln>
            <a:solidFill>
              <a:schemeClr val="accent6"/>
            </a:solidFill>
          </a:ln>
        </p:spPr>
      </p:pic>
    </p:spTree>
    <p:extLst>
      <p:ext uri="{BB962C8B-B14F-4D97-AF65-F5344CB8AC3E}">
        <p14:creationId xmlns:p14="http://schemas.microsoft.com/office/powerpoint/2010/main" val="940453233"/>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好きな動物は！？　</a:t>
            </a:r>
            <a:r>
              <a:rPr kumimoji="1" lang="en-US" altLang="ja-JP" sz="2800" dirty="0">
                <a:solidFill>
                  <a:srgbClr val="0070C0"/>
                </a:solidFill>
              </a:rPr>
              <a:t>YES</a:t>
            </a:r>
            <a:r>
              <a:rPr kumimoji="1" lang="ja-JP" altLang="en-US" sz="2800" dirty="0">
                <a:solidFill>
                  <a:srgbClr val="0070C0"/>
                </a:solidFill>
              </a:rPr>
              <a:t>　</a:t>
            </a:r>
            <a:r>
              <a:rPr kumimoji="1" lang="en-US" altLang="ja-JP" sz="2800" dirty="0">
                <a:solidFill>
                  <a:srgbClr val="0070C0"/>
                </a:solidFill>
              </a:rPr>
              <a:t>or</a:t>
            </a:r>
            <a:r>
              <a:rPr kumimoji="1" lang="ja-JP" altLang="en-US" sz="2800" dirty="0">
                <a:solidFill>
                  <a:srgbClr val="0070C0"/>
                </a:solidFill>
              </a:rPr>
              <a:t>　</a:t>
            </a:r>
            <a:r>
              <a:rPr kumimoji="1" lang="en-US" altLang="ja-JP" sz="2800" dirty="0">
                <a:solidFill>
                  <a:srgbClr val="0070C0"/>
                </a:solidFill>
              </a:rPr>
              <a:t>NO</a:t>
            </a:r>
            <a:r>
              <a:rPr kumimoji="1" lang="ja-JP" altLang="en-US" sz="2800" dirty="0">
                <a:solidFill>
                  <a:srgbClr val="0070C0"/>
                </a:solidFill>
              </a:rPr>
              <a:t>で答えられる質問を</a:t>
            </a:r>
          </a:p>
        </p:txBody>
      </p:sp>
      <p:sp>
        <p:nvSpPr>
          <p:cNvPr id="3" name="コンテンツ プレースホルダー 2"/>
          <p:cNvSpPr>
            <a:spLocks noGrp="1"/>
          </p:cNvSpPr>
          <p:nvPr>
            <p:ph idx="1"/>
          </p:nvPr>
        </p:nvSpPr>
        <p:spPr>
          <a:xfrm>
            <a:off x="2638425" y="1524006"/>
            <a:ext cx="8086725" cy="4525963"/>
          </a:xfrm>
        </p:spPr>
        <p:txBody>
          <a:bodyPr/>
          <a:lstStyle/>
          <a:p>
            <a:pPr marL="0" indent="0">
              <a:buNone/>
            </a:pPr>
            <a:r>
              <a:rPr kumimoji="1" lang="ja-JP" altLang="en-US" sz="13800" dirty="0">
                <a:solidFill>
                  <a:srgbClr val="FF0000"/>
                </a:solidFill>
              </a:rPr>
              <a:t>①</a:t>
            </a:r>
            <a:r>
              <a:rPr kumimoji="1" lang="ja-JP" altLang="en-US" sz="13800" dirty="0"/>
              <a:t> </a:t>
            </a:r>
            <a:r>
              <a:rPr kumimoji="1" lang="ja-JP" altLang="en-US" sz="13800" dirty="0">
                <a:solidFill>
                  <a:schemeClr val="bg1"/>
                </a:solidFill>
              </a:rPr>
              <a:t>→</a:t>
            </a:r>
            <a:r>
              <a:rPr kumimoji="1" lang="ja-JP" altLang="en-US" sz="13800" dirty="0"/>
              <a:t> ②</a:t>
            </a:r>
            <a:endParaRPr kumimoji="1" lang="en-US" altLang="ja-JP" sz="13800" dirty="0"/>
          </a:p>
          <a:p>
            <a:pPr marL="0" indent="0">
              <a:buNone/>
            </a:pPr>
            <a:r>
              <a:rPr kumimoji="1" lang="ja-JP" altLang="en-US" sz="13800" dirty="0"/>
              <a:t>③ </a:t>
            </a:r>
            <a:r>
              <a:rPr kumimoji="1" lang="ja-JP" altLang="en-US" sz="13800" dirty="0">
                <a:solidFill>
                  <a:schemeClr val="bg1"/>
                </a:solidFill>
              </a:rPr>
              <a:t>→</a:t>
            </a:r>
            <a:r>
              <a:rPr kumimoji="1" lang="ja-JP" altLang="en-US" sz="13800" dirty="0"/>
              <a:t> ④</a:t>
            </a:r>
          </a:p>
        </p:txBody>
      </p:sp>
    </p:spTree>
    <p:extLst>
      <p:ext uri="{BB962C8B-B14F-4D97-AF65-F5344CB8AC3E}">
        <p14:creationId xmlns:p14="http://schemas.microsoft.com/office/powerpoint/2010/main" val="1514052726"/>
      </p:ext>
    </p:extLst>
  </p:cSld>
  <p:clrMapOvr>
    <a:masterClrMapping/>
  </p:clrMapOvr>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好きな動物は！？　</a:t>
            </a:r>
            <a:r>
              <a:rPr kumimoji="1" lang="en-US" altLang="ja-JP" sz="2800" dirty="0">
                <a:solidFill>
                  <a:srgbClr val="0070C0"/>
                </a:solidFill>
              </a:rPr>
              <a:t>YES</a:t>
            </a:r>
            <a:r>
              <a:rPr kumimoji="1" lang="ja-JP" altLang="en-US" sz="2800" dirty="0">
                <a:solidFill>
                  <a:srgbClr val="0070C0"/>
                </a:solidFill>
              </a:rPr>
              <a:t>　</a:t>
            </a:r>
            <a:r>
              <a:rPr kumimoji="1" lang="en-US" altLang="ja-JP" sz="2800" dirty="0">
                <a:solidFill>
                  <a:srgbClr val="0070C0"/>
                </a:solidFill>
              </a:rPr>
              <a:t>or</a:t>
            </a:r>
            <a:r>
              <a:rPr kumimoji="1" lang="ja-JP" altLang="en-US" sz="2800" dirty="0">
                <a:solidFill>
                  <a:srgbClr val="0070C0"/>
                </a:solidFill>
              </a:rPr>
              <a:t>　</a:t>
            </a:r>
            <a:r>
              <a:rPr kumimoji="1" lang="en-US" altLang="ja-JP" sz="2800" dirty="0">
                <a:solidFill>
                  <a:srgbClr val="0070C0"/>
                </a:solidFill>
              </a:rPr>
              <a:t>NO</a:t>
            </a:r>
            <a:r>
              <a:rPr kumimoji="1" lang="ja-JP" altLang="en-US" sz="2800" dirty="0">
                <a:solidFill>
                  <a:srgbClr val="0070C0"/>
                </a:solidFill>
              </a:rPr>
              <a:t>で答えられる質問を</a:t>
            </a:r>
          </a:p>
        </p:txBody>
      </p:sp>
      <p:sp>
        <p:nvSpPr>
          <p:cNvPr id="3" name="コンテンツ プレースホルダー 2"/>
          <p:cNvSpPr>
            <a:spLocks noGrp="1"/>
          </p:cNvSpPr>
          <p:nvPr>
            <p:ph idx="1"/>
          </p:nvPr>
        </p:nvSpPr>
        <p:spPr>
          <a:xfrm>
            <a:off x="2638425" y="1524006"/>
            <a:ext cx="8086725" cy="4525963"/>
          </a:xfrm>
        </p:spPr>
        <p:txBody>
          <a:bodyPr/>
          <a:lstStyle/>
          <a:p>
            <a:pPr marL="0" indent="0">
              <a:buNone/>
            </a:pPr>
            <a:r>
              <a:rPr kumimoji="1" lang="ja-JP" altLang="en-US" sz="13800" dirty="0"/>
              <a:t>① </a:t>
            </a:r>
            <a:r>
              <a:rPr kumimoji="1" lang="ja-JP" altLang="en-US" sz="13800" dirty="0">
                <a:solidFill>
                  <a:schemeClr val="bg1"/>
                </a:solidFill>
              </a:rPr>
              <a:t>→</a:t>
            </a:r>
            <a:r>
              <a:rPr kumimoji="1" lang="ja-JP" altLang="en-US" sz="13800" dirty="0"/>
              <a:t> </a:t>
            </a:r>
            <a:r>
              <a:rPr kumimoji="1" lang="ja-JP" altLang="en-US" sz="13800" dirty="0">
                <a:solidFill>
                  <a:srgbClr val="FF0000"/>
                </a:solidFill>
              </a:rPr>
              <a:t>②</a:t>
            </a:r>
            <a:endParaRPr kumimoji="1" lang="en-US" altLang="ja-JP" sz="13800" dirty="0">
              <a:solidFill>
                <a:srgbClr val="FF0000"/>
              </a:solidFill>
            </a:endParaRPr>
          </a:p>
          <a:p>
            <a:pPr marL="0" indent="0">
              <a:buNone/>
            </a:pPr>
            <a:r>
              <a:rPr kumimoji="1" lang="ja-JP" altLang="en-US" sz="13800" dirty="0"/>
              <a:t>③ </a:t>
            </a:r>
            <a:r>
              <a:rPr kumimoji="1" lang="ja-JP" altLang="en-US" sz="13800" dirty="0">
                <a:solidFill>
                  <a:schemeClr val="bg1"/>
                </a:solidFill>
              </a:rPr>
              <a:t>→</a:t>
            </a:r>
            <a:r>
              <a:rPr kumimoji="1" lang="ja-JP" altLang="en-US" sz="13800" dirty="0"/>
              <a:t> ④</a:t>
            </a:r>
          </a:p>
        </p:txBody>
      </p:sp>
    </p:spTree>
    <p:extLst>
      <p:ext uri="{BB962C8B-B14F-4D97-AF65-F5344CB8AC3E}">
        <p14:creationId xmlns:p14="http://schemas.microsoft.com/office/powerpoint/2010/main" val="3103849752"/>
      </p:ext>
    </p:extLst>
  </p:cSld>
  <p:clrMapOvr>
    <a:masterClrMapping/>
  </p:clrMapOvr>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好きな動物は！？　</a:t>
            </a:r>
            <a:r>
              <a:rPr kumimoji="1" lang="en-US" altLang="ja-JP" sz="2800" dirty="0">
                <a:solidFill>
                  <a:srgbClr val="0070C0"/>
                </a:solidFill>
              </a:rPr>
              <a:t>YES</a:t>
            </a:r>
            <a:r>
              <a:rPr kumimoji="1" lang="ja-JP" altLang="en-US" sz="2800" dirty="0">
                <a:solidFill>
                  <a:srgbClr val="0070C0"/>
                </a:solidFill>
              </a:rPr>
              <a:t>　</a:t>
            </a:r>
            <a:r>
              <a:rPr kumimoji="1" lang="en-US" altLang="ja-JP" sz="2800" dirty="0">
                <a:solidFill>
                  <a:srgbClr val="0070C0"/>
                </a:solidFill>
              </a:rPr>
              <a:t>or</a:t>
            </a:r>
            <a:r>
              <a:rPr kumimoji="1" lang="ja-JP" altLang="en-US" sz="2800" dirty="0">
                <a:solidFill>
                  <a:srgbClr val="0070C0"/>
                </a:solidFill>
              </a:rPr>
              <a:t>　</a:t>
            </a:r>
            <a:r>
              <a:rPr kumimoji="1" lang="en-US" altLang="ja-JP" sz="2800" dirty="0">
                <a:solidFill>
                  <a:srgbClr val="0070C0"/>
                </a:solidFill>
              </a:rPr>
              <a:t>NO</a:t>
            </a:r>
            <a:r>
              <a:rPr kumimoji="1" lang="ja-JP" altLang="en-US" sz="2800" dirty="0">
                <a:solidFill>
                  <a:srgbClr val="FF0000"/>
                </a:solidFill>
              </a:rPr>
              <a:t>以外で</a:t>
            </a:r>
            <a:r>
              <a:rPr kumimoji="1" lang="ja-JP" altLang="en-US" sz="2800" dirty="0">
                <a:solidFill>
                  <a:srgbClr val="0070C0"/>
                </a:solidFill>
              </a:rPr>
              <a:t>答えられる質問を</a:t>
            </a:r>
          </a:p>
        </p:txBody>
      </p:sp>
      <p:sp>
        <p:nvSpPr>
          <p:cNvPr id="3" name="コンテンツ プレースホルダー 2"/>
          <p:cNvSpPr>
            <a:spLocks noGrp="1"/>
          </p:cNvSpPr>
          <p:nvPr>
            <p:ph idx="1"/>
          </p:nvPr>
        </p:nvSpPr>
        <p:spPr>
          <a:xfrm>
            <a:off x="2638425" y="1524006"/>
            <a:ext cx="8086725" cy="4525963"/>
          </a:xfrm>
        </p:spPr>
        <p:txBody>
          <a:bodyPr/>
          <a:lstStyle/>
          <a:p>
            <a:pPr marL="0" indent="0">
              <a:buNone/>
            </a:pPr>
            <a:r>
              <a:rPr kumimoji="1" lang="ja-JP" altLang="en-US" sz="13800" dirty="0"/>
              <a:t>① </a:t>
            </a:r>
            <a:r>
              <a:rPr kumimoji="1" lang="ja-JP" altLang="en-US" sz="13800" dirty="0">
                <a:solidFill>
                  <a:schemeClr val="bg1"/>
                </a:solidFill>
              </a:rPr>
              <a:t>→</a:t>
            </a:r>
            <a:r>
              <a:rPr kumimoji="1" lang="ja-JP" altLang="en-US" sz="13800" dirty="0"/>
              <a:t> ②</a:t>
            </a:r>
            <a:endParaRPr kumimoji="1" lang="en-US" altLang="ja-JP" sz="13800" dirty="0"/>
          </a:p>
          <a:p>
            <a:pPr marL="0" indent="0">
              <a:buNone/>
            </a:pPr>
            <a:r>
              <a:rPr kumimoji="1" lang="ja-JP" altLang="en-US" sz="13800" dirty="0">
                <a:solidFill>
                  <a:srgbClr val="FF0000"/>
                </a:solidFill>
              </a:rPr>
              <a:t>③</a:t>
            </a:r>
            <a:r>
              <a:rPr kumimoji="1" lang="ja-JP" altLang="en-US" sz="13800" dirty="0"/>
              <a:t> </a:t>
            </a:r>
            <a:r>
              <a:rPr kumimoji="1" lang="ja-JP" altLang="en-US" sz="13800" dirty="0">
                <a:solidFill>
                  <a:schemeClr val="bg1"/>
                </a:solidFill>
              </a:rPr>
              <a:t>→</a:t>
            </a:r>
            <a:r>
              <a:rPr kumimoji="1" lang="ja-JP" altLang="en-US" sz="13800" dirty="0"/>
              <a:t> ④</a:t>
            </a:r>
          </a:p>
        </p:txBody>
      </p:sp>
    </p:spTree>
    <p:extLst>
      <p:ext uri="{BB962C8B-B14F-4D97-AF65-F5344CB8AC3E}">
        <p14:creationId xmlns:p14="http://schemas.microsoft.com/office/powerpoint/2010/main" val="2059815147"/>
      </p:ext>
    </p:extLst>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好きな動物は！？　</a:t>
            </a:r>
            <a:r>
              <a:rPr kumimoji="1" lang="en-US" altLang="ja-JP" sz="2800" dirty="0">
                <a:solidFill>
                  <a:srgbClr val="0070C0"/>
                </a:solidFill>
              </a:rPr>
              <a:t>YES</a:t>
            </a:r>
            <a:r>
              <a:rPr kumimoji="1" lang="ja-JP" altLang="en-US" sz="2800" dirty="0">
                <a:solidFill>
                  <a:srgbClr val="0070C0"/>
                </a:solidFill>
              </a:rPr>
              <a:t>　</a:t>
            </a:r>
            <a:r>
              <a:rPr kumimoji="1" lang="en-US" altLang="ja-JP" sz="2800" dirty="0">
                <a:solidFill>
                  <a:srgbClr val="0070C0"/>
                </a:solidFill>
              </a:rPr>
              <a:t>or</a:t>
            </a:r>
            <a:r>
              <a:rPr kumimoji="1" lang="ja-JP" altLang="en-US" sz="2800" dirty="0">
                <a:solidFill>
                  <a:srgbClr val="0070C0"/>
                </a:solidFill>
              </a:rPr>
              <a:t>　</a:t>
            </a:r>
            <a:r>
              <a:rPr kumimoji="1" lang="en-US" altLang="ja-JP" sz="2800" dirty="0">
                <a:solidFill>
                  <a:srgbClr val="0070C0"/>
                </a:solidFill>
              </a:rPr>
              <a:t>NO</a:t>
            </a:r>
            <a:r>
              <a:rPr kumimoji="1" lang="ja-JP" altLang="en-US" sz="2800" dirty="0">
                <a:solidFill>
                  <a:srgbClr val="FF0000"/>
                </a:solidFill>
              </a:rPr>
              <a:t>以外で</a:t>
            </a:r>
            <a:r>
              <a:rPr kumimoji="1" lang="ja-JP" altLang="en-US" sz="2800" dirty="0">
                <a:solidFill>
                  <a:srgbClr val="0070C0"/>
                </a:solidFill>
              </a:rPr>
              <a:t>答えられる質問を</a:t>
            </a:r>
          </a:p>
        </p:txBody>
      </p:sp>
      <p:sp>
        <p:nvSpPr>
          <p:cNvPr id="3" name="コンテンツ プレースホルダー 2"/>
          <p:cNvSpPr>
            <a:spLocks noGrp="1"/>
          </p:cNvSpPr>
          <p:nvPr>
            <p:ph idx="1"/>
          </p:nvPr>
        </p:nvSpPr>
        <p:spPr>
          <a:xfrm>
            <a:off x="2638425" y="1524006"/>
            <a:ext cx="8086725" cy="4525963"/>
          </a:xfrm>
        </p:spPr>
        <p:txBody>
          <a:bodyPr/>
          <a:lstStyle/>
          <a:p>
            <a:pPr marL="0" indent="0">
              <a:buNone/>
            </a:pPr>
            <a:r>
              <a:rPr kumimoji="1" lang="ja-JP" altLang="en-US" sz="13800" dirty="0"/>
              <a:t>① </a:t>
            </a:r>
            <a:r>
              <a:rPr kumimoji="1" lang="ja-JP" altLang="en-US" sz="13800" dirty="0">
                <a:solidFill>
                  <a:schemeClr val="bg1"/>
                </a:solidFill>
              </a:rPr>
              <a:t>→</a:t>
            </a:r>
            <a:r>
              <a:rPr kumimoji="1" lang="ja-JP" altLang="en-US" sz="13800" dirty="0"/>
              <a:t> ②</a:t>
            </a:r>
            <a:endParaRPr kumimoji="1" lang="en-US" altLang="ja-JP" sz="13800" dirty="0"/>
          </a:p>
          <a:p>
            <a:pPr marL="0" indent="0">
              <a:buNone/>
            </a:pPr>
            <a:r>
              <a:rPr kumimoji="1" lang="ja-JP" altLang="en-US" sz="13800" dirty="0"/>
              <a:t>③ </a:t>
            </a:r>
            <a:r>
              <a:rPr kumimoji="1" lang="ja-JP" altLang="en-US" sz="13800" dirty="0">
                <a:solidFill>
                  <a:schemeClr val="bg1"/>
                </a:solidFill>
              </a:rPr>
              <a:t>→</a:t>
            </a:r>
            <a:r>
              <a:rPr kumimoji="1" lang="ja-JP" altLang="en-US" sz="13800" dirty="0"/>
              <a:t> </a:t>
            </a:r>
            <a:r>
              <a:rPr kumimoji="1" lang="ja-JP" altLang="en-US" sz="13800" dirty="0">
                <a:solidFill>
                  <a:srgbClr val="FF0000"/>
                </a:solidFill>
              </a:rPr>
              <a:t>④</a:t>
            </a:r>
          </a:p>
        </p:txBody>
      </p:sp>
    </p:spTree>
    <p:extLst>
      <p:ext uri="{BB962C8B-B14F-4D97-AF65-F5344CB8AC3E}">
        <p14:creationId xmlns:p14="http://schemas.microsoft.com/office/powerpoint/2010/main" val="309144657"/>
      </p:ext>
    </p:extLst>
  </p:cSld>
  <p:clrMapOvr>
    <a:masterClrMapping/>
  </p:clrMapOvr>
</p:sld>
</file>

<file path=ppt/slides/slide3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指導者としての発問について</a:t>
            </a:r>
          </a:p>
        </p:txBody>
      </p:sp>
      <p:sp>
        <p:nvSpPr>
          <p:cNvPr id="3" name="コンテンツ プレースホルダー 2"/>
          <p:cNvSpPr>
            <a:spLocks noGrp="1"/>
          </p:cNvSpPr>
          <p:nvPr>
            <p:ph idx="1"/>
          </p:nvPr>
        </p:nvSpPr>
        <p:spPr>
          <a:xfrm>
            <a:off x="809625" y="2162181"/>
            <a:ext cx="10972800" cy="4525963"/>
          </a:xfrm>
        </p:spPr>
        <p:txBody>
          <a:bodyPr/>
          <a:lstStyle/>
          <a:p>
            <a:pPr marL="0" indent="0">
              <a:buNone/>
            </a:pPr>
            <a:r>
              <a:rPr kumimoji="1" lang="ja-JP" altLang="en-US" sz="6600" dirty="0"/>
              <a:t>① クローズドクエスチョン</a:t>
            </a:r>
            <a:endParaRPr kumimoji="1" lang="en-US" altLang="ja-JP" sz="6600" dirty="0"/>
          </a:p>
          <a:p>
            <a:pPr marL="0" indent="0">
              <a:buNone/>
            </a:pPr>
            <a:r>
              <a:rPr kumimoji="1" lang="ja-JP" altLang="en-US" sz="6600" dirty="0"/>
              <a:t>② </a:t>
            </a:r>
            <a:r>
              <a:rPr kumimoji="1" lang="ja-JP" altLang="en-US" sz="6600" dirty="0">
                <a:solidFill>
                  <a:srgbClr val="FF0000"/>
                </a:solidFill>
              </a:rPr>
              <a:t>オープンクエスチョン</a:t>
            </a:r>
          </a:p>
        </p:txBody>
      </p:sp>
    </p:spTree>
    <p:extLst>
      <p:ext uri="{BB962C8B-B14F-4D97-AF65-F5344CB8AC3E}">
        <p14:creationId xmlns:p14="http://schemas.microsoft.com/office/powerpoint/2010/main" val="1204986929"/>
      </p:ext>
    </p:extLst>
  </p:cSld>
  <p:clrMapOvr>
    <a:masterClrMapping/>
  </p:clrMapOvr>
</p:sld>
</file>

<file path=ppt/slides/slide3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00050" y="236538"/>
            <a:ext cx="10972800" cy="1143000"/>
          </a:xfrm>
        </p:spPr>
        <p:txBody>
          <a:bodyPr/>
          <a:lstStyle/>
          <a:p>
            <a:r>
              <a:rPr lang="en-US" altLang="ja-JP" dirty="0"/>
              <a:t>	</a:t>
            </a:r>
            <a:r>
              <a:rPr lang="ja-JP" altLang="en-US" dirty="0"/>
              <a:t>ある指導者の一例</a:t>
            </a:r>
            <a:endParaRPr kumimoji="1" lang="ja-JP" altLang="en-US" dirty="0"/>
          </a:p>
        </p:txBody>
      </p:sp>
      <p:sp>
        <p:nvSpPr>
          <p:cNvPr id="3" name="コンテンツ プレースホルダー 2"/>
          <p:cNvSpPr>
            <a:spLocks noGrp="1"/>
          </p:cNvSpPr>
          <p:nvPr>
            <p:ph idx="1"/>
          </p:nvPr>
        </p:nvSpPr>
        <p:spPr>
          <a:xfrm>
            <a:off x="609600" y="1514481"/>
            <a:ext cx="10972800" cy="4525963"/>
          </a:xfrm>
        </p:spPr>
        <p:txBody>
          <a:bodyPr/>
          <a:lstStyle/>
          <a:p>
            <a:pPr marL="0" indent="0">
              <a:buNone/>
            </a:pPr>
            <a:r>
              <a:rPr kumimoji="1" lang="ja-JP" altLang="en-US" dirty="0">
                <a:solidFill>
                  <a:srgbClr val="FF0000"/>
                </a:solidFill>
              </a:rPr>
              <a:t>タックルを怖がっている部員に対して</a:t>
            </a:r>
            <a:endParaRPr kumimoji="1" lang="en-US" altLang="ja-JP" dirty="0">
              <a:solidFill>
                <a:srgbClr val="FF0000"/>
              </a:solidFill>
            </a:endParaRPr>
          </a:p>
          <a:p>
            <a:pPr marL="0" indent="0">
              <a:buNone/>
            </a:pPr>
            <a:r>
              <a:rPr kumimoji="1" lang="ja-JP" altLang="en-US" dirty="0"/>
              <a:t>　何でタックルいけんのや。</a:t>
            </a:r>
            <a:endParaRPr kumimoji="1" lang="en-US" altLang="ja-JP" dirty="0"/>
          </a:p>
          <a:p>
            <a:pPr marL="0" indent="0">
              <a:buNone/>
            </a:pPr>
            <a:r>
              <a:rPr kumimoji="1" lang="ja-JP" altLang="en-US" dirty="0"/>
              <a:t>　　</a:t>
            </a:r>
            <a:r>
              <a:rPr kumimoji="1" lang="ja-JP" altLang="en-US" dirty="0">
                <a:solidFill>
                  <a:srgbClr val="0070C0"/>
                </a:solidFill>
              </a:rPr>
              <a:t>①タックルは怖いんか？</a:t>
            </a:r>
            <a:endParaRPr kumimoji="1" lang="en-US" altLang="ja-JP" dirty="0">
              <a:solidFill>
                <a:srgbClr val="0070C0"/>
              </a:solidFill>
            </a:endParaRPr>
          </a:p>
          <a:p>
            <a:pPr marL="0" indent="0">
              <a:buNone/>
            </a:pPr>
            <a:r>
              <a:rPr kumimoji="1" lang="ja-JP" altLang="en-US" dirty="0">
                <a:solidFill>
                  <a:srgbClr val="0070C0"/>
                </a:solidFill>
              </a:rPr>
              <a:t>　　②昨日練習しただろう。</a:t>
            </a:r>
            <a:endParaRPr kumimoji="1" lang="en-US" altLang="ja-JP" dirty="0">
              <a:solidFill>
                <a:srgbClr val="0070C0"/>
              </a:solidFill>
            </a:endParaRPr>
          </a:p>
          <a:p>
            <a:pPr marL="0" indent="0">
              <a:buNone/>
            </a:pPr>
            <a:r>
              <a:rPr kumimoji="1" lang="ja-JP" altLang="en-US" dirty="0">
                <a:solidFill>
                  <a:srgbClr val="0070C0"/>
                </a:solidFill>
              </a:rPr>
              <a:t>　　③練習の時，分からんかったんか？</a:t>
            </a:r>
            <a:endParaRPr kumimoji="1" lang="en-US" altLang="ja-JP" dirty="0">
              <a:solidFill>
                <a:srgbClr val="0070C0"/>
              </a:solidFill>
            </a:endParaRPr>
          </a:p>
          <a:p>
            <a:pPr marL="0" indent="0">
              <a:buNone/>
            </a:pPr>
            <a:r>
              <a:rPr kumimoji="1" lang="ja-JP" altLang="en-US" dirty="0">
                <a:solidFill>
                  <a:srgbClr val="0070C0"/>
                </a:solidFill>
              </a:rPr>
              <a:t>　　④何でタックル</a:t>
            </a:r>
            <a:r>
              <a:rPr kumimoji="1" lang="ja-JP" altLang="en-US" dirty="0" err="1">
                <a:solidFill>
                  <a:srgbClr val="0070C0"/>
                </a:solidFill>
              </a:rPr>
              <a:t>いけるんか</a:t>
            </a:r>
            <a:r>
              <a:rPr kumimoji="1" lang="ja-JP" altLang="en-US" dirty="0">
                <a:solidFill>
                  <a:srgbClr val="0070C0"/>
                </a:solidFill>
              </a:rPr>
              <a:t>。</a:t>
            </a:r>
            <a:endParaRPr kumimoji="1" lang="en-US" altLang="ja-JP" dirty="0">
              <a:solidFill>
                <a:srgbClr val="0070C0"/>
              </a:solidFill>
            </a:endParaRPr>
          </a:p>
          <a:p>
            <a:pPr marL="0" indent="0">
              <a:buNone/>
            </a:pPr>
            <a:r>
              <a:rPr kumimoji="1" lang="ja-JP" altLang="en-US" dirty="0"/>
              <a:t>　　　　　　なら，タックルしろ！！</a:t>
            </a:r>
          </a:p>
        </p:txBody>
      </p:sp>
    </p:spTree>
    <p:extLst>
      <p:ext uri="{BB962C8B-B14F-4D97-AF65-F5344CB8AC3E}">
        <p14:creationId xmlns:p14="http://schemas.microsoft.com/office/powerpoint/2010/main" val="2134771457"/>
      </p:ext>
    </p:extLst>
  </p:cSld>
  <p:clrMapOvr>
    <a:masterClrMapping/>
  </p:clrMapOvr>
</p:sld>
</file>

<file path=ppt/slides/slide3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155834" y="702848"/>
            <a:ext cx="11936823" cy="4525963"/>
          </a:xfrm>
        </p:spPr>
        <p:txBody>
          <a:bodyPr/>
          <a:lstStyle/>
          <a:p>
            <a:pPr marL="0" indent="0">
              <a:buNone/>
            </a:pPr>
            <a:r>
              <a:rPr lang="ja-JP" altLang="en-US" sz="4400" dirty="0"/>
              <a:t>グループワークのテーマ</a:t>
            </a:r>
            <a:endParaRPr lang="en-US" altLang="ja-JP" sz="4400" dirty="0"/>
          </a:p>
          <a:p>
            <a:pPr marL="0" indent="0">
              <a:buNone/>
            </a:pPr>
            <a:endParaRPr lang="en-US" altLang="ja-JP" dirty="0"/>
          </a:p>
          <a:p>
            <a:pPr marL="0" indent="0">
              <a:buNone/>
            </a:pPr>
            <a:r>
              <a:rPr lang="ja-JP" altLang="en-US" dirty="0"/>
              <a:t>　初心者へのラグビー指導にあったて，一番はじめに取り組まなければならない指導は何か話し合ってください。</a:t>
            </a:r>
            <a:endParaRPr lang="en-US" altLang="ja-JP" dirty="0"/>
          </a:p>
          <a:p>
            <a:pPr marL="0" indent="0">
              <a:buNone/>
            </a:pPr>
            <a:endParaRPr lang="en-US" altLang="ja-JP" dirty="0"/>
          </a:p>
          <a:p>
            <a:pPr marL="0" indent="0">
              <a:buNone/>
            </a:pPr>
            <a:r>
              <a:rPr lang="ja-JP" altLang="ja-JP" dirty="0"/>
              <a:t>　</a:t>
            </a:r>
            <a:r>
              <a:rPr lang="ja-JP" altLang="en-US" dirty="0"/>
              <a:t>　</a:t>
            </a:r>
            <a:r>
              <a:rPr kumimoji="1" lang="ja-JP" altLang="en-US" dirty="0"/>
              <a:t>グループで議論・・・・・・・・・・・・・・・・・・・</a:t>
            </a:r>
            <a:r>
              <a:rPr lang="ja-JP" altLang="ja-JP" dirty="0"/>
              <a:t>5</a:t>
            </a:r>
            <a:r>
              <a:rPr kumimoji="1" lang="ja-JP" altLang="en-US" dirty="0"/>
              <a:t>分程度</a:t>
            </a:r>
            <a:endParaRPr kumimoji="1" lang="en-US" altLang="ja-JP" dirty="0"/>
          </a:p>
          <a:p>
            <a:pPr marL="0" indent="0">
              <a:buNone/>
            </a:pPr>
            <a:r>
              <a:rPr lang="ja-JP" altLang="en-US" dirty="0"/>
              <a:t>　　（書記</a:t>
            </a:r>
            <a:r>
              <a:rPr lang="ja-JP" altLang="ja-JP" dirty="0"/>
              <a:t>1</a:t>
            </a:r>
            <a:r>
              <a:rPr lang="ja-JP" altLang="en-US" dirty="0"/>
              <a:t>名、進行役１名、発表者</a:t>
            </a:r>
            <a:r>
              <a:rPr lang="en-US" altLang="ja-JP" dirty="0"/>
              <a:t>1</a:t>
            </a:r>
            <a:r>
              <a:rPr lang="ja-JP" altLang="en-US" dirty="0"/>
              <a:t>名を決める。）</a:t>
            </a:r>
            <a:endParaRPr lang="en-US" altLang="ja-JP" dirty="0"/>
          </a:p>
          <a:p>
            <a:pPr marL="0" indent="0">
              <a:buNone/>
            </a:pPr>
            <a:r>
              <a:rPr lang="ja-JP" altLang="ja-JP" dirty="0"/>
              <a:t>　</a:t>
            </a:r>
            <a:r>
              <a:rPr lang="ja-JP" altLang="en-US" dirty="0"/>
              <a:t>　各グループの内容を発表・・・・・・１分程度</a:t>
            </a:r>
            <a:r>
              <a:rPr lang="ja-JP" altLang="en-US" sz="2400" u="sng" dirty="0">
                <a:solidFill>
                  <a:schemeClr val="bg1"/>
                </a:solidFill>
              </a:rPr>
              <a:t>　　</a:t>
            </a:r>
            <a:endParaRPr lang="en-US" altLang="ja-JP" sz="2400" u="sng" dirty="0">
              <a:solidFill>
                <a:schemeClr val="bg1"/>
              </a:solidFill>
            </a:endParaRPr>
          </a:p>
        </p:txBody>
      </p:sp>
      <p:sp>
        <p:nvSpPr>
          <p:cNvPr id="4" name="正方形/長方形 3"/>
          <p:cNvSpPr/>
          <p:nvPr/>
        </p:nvSpPr>
        <p:spPr>
          <a:xfrm>
            <a:off x="0" y="6179962"/>
            <a:ext cx="4625861" cy="276999"/>
          </a:xfrm>
          <a:prstGeom prst="rect">
            <a:avLst/>
          </a:prstGeom>
        </p:spPr>
        <p:txBody>
          <a:bodyPr wrap="none">
            <a:spAutoFit/>
          </a:bodyPr>
          <a:lstStyle/>
          <a:p>
            <a:r>
              <a:rPr lang="en-US" altLang="ja-JP" sz="1200" dirty="0">
                <a:solidFill>
                  <a:srgbClr val="FFFFFF"/>
                </a:solidFill>
              </a:rPr>
              <a:t>Copyright © 2017 JRFU coaching committee All Rights Reserved.</a:t>
            </a:r>
            <a:endParaRPr lang="ja-JP" altLang="en-US" sz="1200" dirty="0">
              <a:solidFill>
                <a:srgbClr val="FFFFFF"/>
              </a:solidFill>
            </a:endParaRPr>
          </a:p>
        </p:txBody>
      </p:sp>
    </p:spTree>
    <p:extLst>
      <p:ext uri="{BB962C8B-B14F-4D97-AF65-F5344CB8AC3E}">
        <p14:creationId xmlns:p14="http://schemas.microsoft.com/office/powerpoint/2010/main" val="3159503726"/>
      </p:ext>
    </p:extLst>
  </p:cSld>
  <p:clrMapOvr>
    <a:masterClrMapping/>
  </p:clrMapOvr>
</p:sld>
</file>

<file path=ppt/slides/slide3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4" name="タイトル 1"/>
          <p:cNvSpPr>
            <a:spLocks noGrp="1"/>
          </p:cNvSpPr>
          <p:nvPr>
            <p:ph type="title"/>
          </p:nvPr>
        </p:nvSpPr>
        <p:spPr>
          <a:xfrm>
            <a:off x="312541" y="-186983"/>
            <a:ext cx="10972800" cy="1143000"/>
          </a:xfrm>
        </p:spPr>
        <p:txBody>
          <a:bodyPr/>
          <a:lstStyle/>
          <a:p>
            <a:r>
              <a:rPr lang="ja-JP" altLang="en-US" dirty="0"/>
              <a:t>まとめ</a:t>
            </a:r>
            <a:endParaRPr kumimoji="1" lang="ja-JP" altLang="en-US" dirty="0"/>
          </a:p>
        </p:txBody>
      </p:sp>
      <p:sp>
        <p:nvSpPr>
          <p:cNvPr id="5" name="正方形/長方形 4"/>
          <p:cNvSpPr/>
          <p:nvPr/>
        </p:nvSpPr>
        <p:spPr>
          <a:xfrm>
            <a:off x="0" y="6179962"/>
            <a:ext cx="4625861" cy="276999"/>
          </a:xfrm>
          <a:prstGeom prst="rect">
            <a:avLst/>
          </a:prstGeom>
        </p:spPr>
        <p:txBody>
          <a:bodyPr wrap="none">
            <a:spAutoFit/>
          </a:bodyPr>
          <a:lstStyle/>
          <a:p>
            <a:r>
              <a:rPr lang="en-US" altLang="ja-JP" sz="1200" dirty="0">
                <a:solidFill>
                  <a:srgbClr val="FFFFFF"/>
                </a:solidFill>
              </a:rPr>
              <a:t>Copyright © 2017 JRFU coaching committee All Rights Reserved.</a:t>
            </a:r>
            <a:endParaRPr lang="ja-JP" altLang="en-US" sz="1200" dirty="0">
              <a:solidFill>
                <a:srgbClr val="FFFFFF"/>
              </a:solidFill>
            </a:endParaRPr>
          </a:p>
        </p:txBody>
      </p:sp>
      <p:sp>
        <p:nvSpPr>
          <p:cNvPr id="10" name="テキスト ボックス 9"/>
          <p:cNvSpPr txBox="1"/>
          <p:nvPr/>
        </p:nvSpPr>
        <p:spPr>
          <a:xfrm>
            <a:off x="577326" y="2721805"/>
            <a:ext cx="10688347" cy="707886"/>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ja-JP" altLang="en-US" sz="2000" dirty="0"/>
              <a:t>チームの状況に関わらず、安全性を担保できる正しいコンタクトスキルや、怪我を防げる身体的な準備がなければ、初心者を無理にフルコンタクトラグビーの試合に出場させてはならない。</a:t>
            </a:r>
            <a:endParaRPr lang="en-US" altLang="ja-JP" sz="2000" dirty="0"/>
          </a:p>
        </p:txBody>
      </p:sp>
      <p:sp>
        <p:nvSpPr>
          <p:cNvPr id="11" name="テキスト ボックス 10"/>
          <p:cNvSpPr txBox="1"/>
          <p:nvPr/>
        </p:nvSpPr>
        <p:spPr>
          <a:xfrm>
            <a:off x="573133" y="5435471"/>
            <a:ext cx="10684751" cy="707886"/>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ja-JP" altLang="en-US" sz="2000" dirty="0"/>
              <a:t>チームでのコンタクト練習時においても、経験者と初心者を混在させることについては、慎重な判断が必要である。</a:t>
            </a:r>
            <a:endParaRPr lang="en-US" altLang="ja-JP" sz="2000" dirty="0"/>
          </a:p>
        </p:txBody>
      </p:sp>
      <p:sp>
        <p:nvSpPr>
          <p:cNvPr id="13" name="テキスト ボックス 12"/>
          <p:cNvSpPr txBox="1"/>
          <p:nvPr/>
        </p:nvSpPr>
        <p:spPr>
          <a:xfrm>
            <a:off x="580768" y="4627425"/>
            <a:ext cx="10684904" cy="707886"/>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ja-JP" altLang="en-US" sz="2000" dirty="0"/>
              <a:t>初心者へのコンタクトの練習の初期段階では、ペアとなる相手との体格差についても配慮が必要である。</a:t>
            </a:r>
          </a:p>
        </p:txBody>
      </p:sp>
      <p:sp>
        <p:nvSpPr>
          <p:cNvPr id="12" name="テキスト ボックス 11"/>
          <p:cNvSpPr txBox="1"/>
          <p:nvPr/>
        </p:nvSpPr>
        <p:spPr>
          <a:xfrm>
            <a:off x="588564" y="1934946"/>
            <a:ext cx="10677065" cy="707886"/>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ja-JP" altLang="en-US" sz="2000" dirty="0"/>
              <a:t>初心者へのコンタクトの指導は、相手との距離（近く</a:t>
            </a:r>
            <a:r>
              <a:rPr lang="en-US" altLang="ja-JP" sz="2000" dirty="0"/>
              <a:t>→</a:t>
            </a:r>
            <a:r>
              <a:rPr lang="ja-JP" altLang="en-US" sz="2000" dirty="0"/>
              <a:t>遠く）、スピード（ゆっくり</a:t>
            </a:r>
            <a:r>
              <a:rPr lang="en-US" altLang="ja-JP" sz="2000" dirty="0"/>
              <a:t>→</a:t>
            </a:r>
            <a:r>
              <a:rPr lang="ja-JP" altLang="en-US" sz="2000" dirty="0"/>
              <a:t>はやく）、スペース（狭く</a:t>
            </a:r>
            <a:r>
              <a:rPr lang="en-US" altLang="ja-JP" sz="2000" dirty="0"/>
              <a:t>→</a:t>
            </a:r>
            <a:r>
              <a:rPr lang="ja-JP" altLang="en-US" sz="2000" dirty="0"/>
              <a:t>広く）、人数（少数</a:t>
            </a:r>
            <a:r>
              <a:rPr lang="en-US" altLang="ja-JP" sz="2000" dirty="0"/>
              <a:t>→</a:t>
            </a:r>
            <a:r>
              <a:rPr lang="ja-JP" altLang="en-US" sz="2000" dirty="0"/>
              <a:t>複数）など安全を確保した適切な段階を踏ませる。</a:t>
            </a:r>
          </a:p>
        </p:txBody>
      </p:sp>
      <p:sp>
        <p:nvSpPr>
          <p:cNvPr id="14" name="テキスト ボックス 13"/>
          <p:cNvSpPr txBox="1"/>
          <p:nvPr/>
        </p:nvSpPr>
        <p:spPr>
          <a:xfrm>
            <a:off x="584177" y="839395"/>
            <a:ext cx="10692743" cy="1015663"/>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ja-JP" altLang="en-US" sz="2000" dirty="0"/>
              <a:t>初心者のプレーヤーについては、安全にフルコンタクトラグビーを実施できるスキルが確保されるまでは、無理にフルコンタクラグビーの試合には出場させず、簡易ラグビー（ノーコンタクトのタグやタッチ）でプレーの原則を指導しながら、コンタクトスキルについては段階的に指導する。</a:t>
            </a:r>
            <a:endParaRPr lang="en-US" altLang="ja-JP" sz="2000" dirty="0"/>
          </a:p>
        </p:txBody>
      </p:sp>
      <p:sp>
        <p:nvSpPr>
          <p:cNvPr id="15" name="テキスト ボックス 14"/>
          <p:cNvSpPr txBox="1"/>
          <p:nvPr/>
        </p:nvSpPr>
        <p:spPr>
          <a:xfrm>
            <a:off x="573892" y="3528647"/>
            <a:ext cx="10688347" cy="1015663"/>
          </a:xfrm>
          <a:prstGeom prst="rect">
            <a:avLst/>
          </a:prstGeom>
        </p:spPr>
        <p:style>
          <a:lnRef idx="2">
            <a:schemeClr val="accent4"/>
          </a:lnRef>
          <a:fillRef idx="1">
            <a:schemeClr val="lt1"/>
          </a:fillRef>
          <a:effectRef idx="0">
            <a:schemeClr val="accent4"/>
          </a:effectRef>
          <a:fontRef idx="minor">
            <a:schemeClr val="dk1"/>
          </a:fontRef>
        </p:style>
        <p:txBody>
          <a:bodyPr wrap="square" rtlCol="0">
            <a:spAutoFit/>
          </a:bodyPr>
          <a:lstStyle/>
          <a:p>
            <a:r>
              <a:rPr lang="ja-JP" altLang="en-US" sz="2000" dirty="0"/>
              <a:t>特に初心者については、プレーヤー個人のコンタクトスキルや、怪我を防げる身体の準備などについて、個人の成長に合わせた段階的な指導や、フルコンタクラグビーの試合への出場時期の見極め等が必要である。</a:t>
            </a:r>
            <a:endParaRPr lang="en-US" altLang="ja-JP" sz="2000" dirty="0"/>
          </a:p>
        </p:txBody>
      </p:sp>
    </p:spTree>
    <p:extLst>
      <p:ext uri="{BB962C8B-B14F-4D97-AF65-F5344CB8AC3E}">
        <p14:creationId xmlns:p14="http://schemas.microsoft.com/office/powerpoint/2010/main" val="3481241199"/>
      </p:ext>
    </p:extLst>
  </p:cSld>
  <p:clrMapOvr>
    <a:masterClrMapping/>
  </p:clrMapOvr>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537077" y="135545"/>
            <a:ext cx="8229600" cy="418058"/>
          </a:xfrm>
        </p:spPr>
        <p:txBody>
          <a:bodyPr>
            <a:noAutofit/>
          </a:bodyPr>
          <a:lstStyle/>
          <a:p>
            <a:r>
              <a:rPr lang="ja-JP" altLang="en-US" sz="3200" dirty="0">
                <a:solidFill>
                  <a:schemeClr val="accent2"/>
                </a:solidFill>
              </a:rPr>
              <a:t>危険なタックルの代表例</a:t>
            </a:r>
          </a:p>
        </p:txBody>
      </p:sp>
      <p:pic>
        <p:nvPicPr>
          <p:cNvPr id="3"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393669" y="3266409"/>
            <a:ext cx="3109460" cy="2060921"/>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4" name="Picture 3"/>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1903765" y="578997"/>
            <a:ext cx="2555776" cy="2285407"/>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5" name="Picture 4"/>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826767" y="3543016"/>
            <a:ext cx="2709773" cy="197246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9" name="Picture 5"/>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7782945" y="512215"/>
            <a:ext cx="2330908" cy="2264209"/>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7" name="円/楕円 6"/>
          <p:cNvSpPr/>
          <p:nvPr/>
        </p:nvSpPr>
        <p:spPr>
          <a:xfrm>
            <a:off x="2351584" y="1518022"/>
            <a:ext cx="720080" cy="64807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8" name="テキスト ボックス 7"/>
          <p:cNvSpPr txBox="1"/>
          <p:nvPr/>
        </p:nvSpPr>
        <p:spPr>
          <a:xfrm>
            <a:off x="1439443" y="2729448"/>
            <a:ext cx="3484419"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rPr>
              <a:t>頭が肩関節や股関節より下がってタックルするローヘッドタックル</a:t>
            </a:r>
            <a:r>
              <a:rPr kumimoji="0" lang="en-US" altLang="ja-JP" sz="1800" b="0" i="0" u="none" strike="noStrike" kern="0" cap="none" spc="0" normalizeH="0" baseline="0" noProof="0" dirty="0">
                <a:ln>
                  <a:noFill/>
                </a:ln>
                <a:solidFill>
                  <a:sysClr val="windowText" lastClr="000000"/>
                </a:solidFill>
                <a:effectLst/>
                <a:uLnTx/>
                <a:uFillTx/>
              </a:rPr>
              <a:t>(U19</a:t>
            </a:r>
            <a:r>
              <a:rPr kumimoji="0" lang="ja-JP" altLang="en-US" sz="1800" b="0" i="0" u="none" strike="noStrike" kern="0" cap="none" spc="0" normalizeH="0" baseline="0" noProof="0" dirty="0">
                <a:ln>
                  <a:noFill/>
                </a:ln>
                <a:solidFill>
                  <a:sysClr val="windowText" lastClr="000000"/>
                </a:solidFill>
                <a:effectLst/>
                <a:uLnTx/>
                <a:uFillTx/>
              </a:rPr>
              <a:t>以下のラグビーでは反則</a:t>
            </a:r>
            <a:r>
              <a:rPr kumimoji="0" lang="en-US" altLang="ja-JP" sz="1800" b="0" i="0" u="none" strike="noStrike" kern="0" cap="none" spc="0" normalizeH="0" baseline="0" noProof="0" dirty="0">
                <a:ln>
                  <a:noFill/>
                </a:ln>
                <a:solidFill>
                  <a:sysClr val="windowText" lastClr="000000"/>
                </a:solidFill>
                <a:effectLst/>
                <a:uLnTx/>
                <a:uFillTx/>
              </a:rPr>
              <a:t>)</a:t>
            </a:r>
            <a:endParaRPr kumimoji="0" lang="ja-JP" altLang="en-US" sz="1800" b="0" i="0" u="none" strike="noStrike" kern="0" cap="none" spc="0" normalizeH="0" baseline="0" noProof="0" dirty="0">
              <a:ln>
                <a:noFill/>
              </a:ln>
              <a:solidFill>
                <a:sysClr val="windowText" lastClr="000000"/>
              </a:solidFill>
              <a:effectLst/>
              <a:uLnTx/>
              <a:uFillTx/>
            </a:endParaRPr>
          </a:p>
        </p:txBody>
      </p:sp>
      <p:sp>
        <p:nvSpPr>
          <p:cNvPr id="13" name="円/楕円 12"/>
          <p:cNvSpPr/>
          <p:nvPr/>
        </p:nvSpPr>
        <p:spPr>
          <a:xfrm>
            <a:off x="8588359" y="1064624"/>
            <a:ext cx="720080" cy="648072"/>
          </a:xfrm>
          <a:prstGeom prst="ellipse">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15" name="テキスト ボックス 14"/>
          <p:cNvSpPr txBox="1"/>
          <p:nvPr/>
        </p:nvSpPr>
        <p:spPr>
          <a:xfrm>
            <a:off x="7593513" y="2743188"/>
            <a:ext cx="3105515"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rPr>
              <a:t>頭の位置が相手の身体の前にある逆ヘッドタックル</a:t>
            </a:r>
          </a:p>
        </p:txBody>
      </p:sp>
      <p:sp>
        <p:nvSpPr>
          <p:cNvPr id="16" name="テキスト ボックス 15"/>
          <p:cNvSpPr txBox="1"/>
          <p:nvPr/>
        </p:nvSpPr>
        <p:spPr>
          <a:xfrm>
            <a:off x="7593512" y="5474293"/>
            <a:ext cx="3384763"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rPr>
              <a:t>下肢を踏み込まないで飛び込んで入るダイビングタックル</a:t>
            </a:r>
          </a:p>
        </p:txBody>
      </p:sp>
      <p:sp>
        <p:nvSpPr>
          <p:cNvPr id="17" name="テキスト ボックス 16"/>
          <p:cNvSpPr txBox="1"/>
          <p:nvPr/>
        </p:nvSpPr>
        <p:spPr>
          <a:xfrm>
            <a:off x="1332671" y="5327330"/>
            <a:ext cx="3697961" cy="923330"/>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rPr>
              <a:t>自分から先に倒れてしまい相手にタックル側の肩関節から上肢を持っていかれる</a:t>
            </a:r>
            <a:r>
              <a:rPr kumimoji="0" lang="en-US" altLang="ja-JP" sz="1800" b="0" i="0" u="none" strike="noStrike" kern="0" cap="none" spc="0" normalizeH="0" baseline="0" noProof="0" dirty="0">
                <a:ln>
                  <a:noFill/>
                </a:ln>
                <a:solidFill>
                  <a:sysClr val="windowText" lastClr="000000"/>
                </a:solidFill>
                <a:effectLst/>
                <a:uLnTx/>
                <a:uFillTx/>
              </a:rPr>
              <a:t>Passive  Tackle</a:t>
            </a:r>
            <a:endParaRPr kumimoji="0" lang="ja-JP" altLang="en-US"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761844852"/>
      </p:ext>
    </p:extLst>
  </p:cSld>
  <p:clrMapOvr>
    <a:masterClrMapping/>
  </p:clrMapOvr>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aphicFrame>
        <p:nvGraphicFramePr>
          <p:cNvPr id="4" name="グラフ 3"/>
          <p:cNvGraphicFramePr>
            <a:graphicFrameLocks/>
          </p:cNvGraphicFramePr>
          <p:nvPr>
            <p:extLst/>
          </p:nvPr>
        </p:nvGraphicFramePr>
        <p:xfrm>
          <a:off x="2855640" y="1052736"/>
          <a:ext cx="6552728" cy="5472608"/>
        </p:xfrm>
        <a:graphic>
          <a:graphicData uri="http://schemas.openxmlformats.org/drawingml/2006/chart">
            <c:chart xmlns:c="http://schemas.openxmlformats.org/drawingml/2006/chart" xmlns:r="http://schemas.openxmlformats.org/officeDocument/2006/relationships" r:id="rId2"/>
          </a:graphicData>
        </a:graphic>
      </p:graphicFrame>
      <p:sp>
        <p:nvSpPr>
          <p:cNvPr id="5" name="タイトル 4"/>
          <p:cNvSpPr>
            <a:spLocks noGrp="1"/>
          </p:cNvSpPr>
          <p:nvPr>
            <p:ph type="title"/>
          </p:nvPr>
        </p:nvSpPr>
        <p:spPr>
          <a:xfrm>
            <a:off x="1981200" y="274638"/>
            <a:ext cx="8229600" cy="706090"/>
          </a:xfrm>
        </p:spPr>
        <p:txBody>
          <a:bodyPr/>
          <a:lstStyle/>
          <a:p>
            <a:r>
              <a:rPr lang="ja-JP" altLang="en-US" sz="3200" dirty="0">
                <a:solidFill>
                  <a:srgbClr val="3333CC"/>
                </a:solidFill>
              </a:rPr>
              <a:t>Ｈ２８年度　重傷事故（原因プレー）</a:t>
            </a:r>
          </a:p>
        </p:txBody>
      </p:sp>
      <p:sp>
        <p:nvSpPr>
          <p:cNvPr id="6" name="テキスト ボックス 5"/>
          <p:cNvSpPr txBox="1"/>
          <p:nvPr/>
        </p:nvSpPr>
        <p:spPr>
          <a:xfrm>
            <a:off x="7464152" y="4653137"/>
            <a:ext cx="2709396" cy="1384995"/>
          </a:xfrm>
          <a:prstGeom prst="rect">
            <a:avLst/>
          </a:prstGeom>
          <a:noFill/>
        </p:spPr>
        <p:txBody>
          <a:bodyPr wrap="none" rtlCol="0">
            <a:spAutoFit/>
          </a:bodyPr>
          <a:lstStyle/>
          <a:p>
            <a:r>
              <a:rPr lang="ja-JP" altLang="en-US" sz="2800" kern="0" dirty="0">
                <a:solidFill>
                  <a:srgbClr val="FF0000"/>
                </a:solidFill>
              </a:rPr>
              <a:t>発生件数　１１件</a:t>
            </a:r>
            <a:endParaRPr lang="en-US" altLang="ja-JP" sz="2800" kern="0" dirty="0">
              <a:solidFill>
                <a:srgbClr val="FF0000"/>
              </a:solidFill>
            </a:endParaRPr>
          </a:p>
          <a:p>
            <a:r>
              <a:rPr kumimoji="0" lang="ja-JP" altLang="en-US" sz="2800" kern="0" dirty="0">
                <a:solidFill>
                  <a:srgbClr val="FF0000"/>
                </a:solidFill>
              </a:rPr>
              <a:t>頭部外傷　７例</a:t>
            </a:r>
            <a:endParaRPr kumimoji="0" lang="en-US" altLang="ja-JP" sz="2800" kern="0" dirty="0">
              <a:solidFill>
                <a:srgbClr val="FF0000"/>
              </a:solidFill>
            </a:endParaRPr>
          </a:p>
          <a:p>
            <a:r>
              <a:rPr kumimoji="0" lang="ja-JP" altLang="en-US" sz="2800" kern="0" dirty="0">
                <a:solidFill>
                  <a:srgbClr val="FF0000"/>
                </a:solidFill>
              </a:rPr>
              <a:t>頸髄損傷　４例</a:t>
            </a:r>
            <a:endParaRPr lang="ja-JP" altLang="en-US" sz="2800" kern="0" dirty="0">
              <a:solidFill>
                <a:srgbClr val="FF0000"/>
              </a:solidFill>
            </a:endParaRPr>
          </a:p>
        </p:txBody>
      </p:sp>
    </p:spTree>
    <p:extLst>
      <p:ext uri="{BB962C8B-B14F-4D97-AF65-F5344CB8AC3E}">
        <p14:creationId xmlns:p14="http://schemas.microsoft.com/office/powerpoint/2010/main" val="3360935005"/>
      </p:ext>
    </p:extLst>
  </p:cSld>
  <p:clrMapOvr>
    <a:masterClrMapping/>
  </p:clrMapOvr>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30" name="Picture 6"/>
          <p:cNvPicPr>
            <a:picLocks noChangeAspect="1" noChangeArrowheads="1"/>
          </p:cNvPicPr>
          <p:nvPr/>
        </p:nvPicPr>
        <p:blipFill>
          <a:blip r:embed="rId2" cstate="print">
            <a:extLst>
              <a:ext uri="{28A0092B-C50C-407E-A947-70E740481C1C}">
                <a14:useLocalDpi xmlns:a14="http://schemas.microsoft.com/office/drawing/2010/main" val="0"/>
              </a:ext>
            </a:extLst>
          </a:blip>
          <a:srcRect/>
          <a:stretch>
            <a:fillRect/>
          </a:stretch>
        </p:blipFill>
        <p:spPr bwMode="auto">
          <a:xfrm>
            <a:off x="6456041" y="1909410"/>
            <a:ext cx="3484485" cy="1607158"/>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pic>
        <p:nvPicPr>
          <p:cNvPr id="1027" name="Picture 3"/>
          <p:cNvPicPr>
            <a:picLocks noChangeAspect="1" noChangeArrowheads="1"/>
          </p:cNvPicPr>
          <p:nvPr/>
        </p:nvPicPr>
        <p:blipFill>
          <a:blip r:embed="rId3" cstate="print">
            <a:extLst>
              <a:ext uri="{28A0092B-C50C-407E-A947-70E740481C1C}">
                <a14:useLocalDpi xmlns:a14="http://schemas.microsoft.com/office/drawing/2010/main" val="0"/>
              </a:ext>
            </a:extLst>
          </a:blip>
          <a:srcRect/>
          <a:stretch>
            <a:fillRect/>
          </a:stretch>
        </p:blipFill>
        <p:spPr bwMode="auto">
          <a:xfrm>
            <a:off x="2289953" y="1444035"/>
            <a:ext cx="3550263" cy="2417013"/>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grpSp>
        <p:nvGrpSpPr>
          <p:cNvPr id="6" name="グループ化 5"/>
          <p:cNvGrpSpPr/>
          <p:nvPr/>
        </p:nvGrpSpPr>
        <p:grpSpPr>
          <a:xfrm>
            <a:off x="2351585" y="1033842"/>
            <a:ext cx="3684061" cy="2479279"/>
            <a:chOff x="571499" y="168454"/>
            <a:chExt cx="3352429" cy="1823773"/>
          </a:xfrm>
        </p:grpSpPr>
        <p:sp>
          <p:nvSpPr>
            <p:cNvPr id="3" name="円/楕円 2"/>
            <p:cNvSpPr/>
            <p:nvPr/>
          </p:nvSpPr>
          <p:spPr>
            <a:xfrm>
              <a:off x="571499" y="1052736"/>
              <a:ext cx="904157" cy="939491"/>
            </a:xfrm>
            <a:prstGeom prst="ellipse">
              <a:avLst/>
            </a:prstGeom>
            <a:noFill/>
            <a:ln w="38100">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a:ln>
                  <a:noFill/>
                </a:ln>
                <a:solidFill>
                  <a:sysClr val="windowText" lastClr="000000"/>
                </a:solidFill>
                <a:effectLst/>
                <a:uLnTx/>
                <a:uFillTx/>
              </a:endParaRPr>
            </a:p>
          </p:txBody>
        </p:sp>
        <p:sp>
          <p:nvSpPr>
            <p:cNvPr id="4" name="線吹き出し 1 (枠付き) 3"/>
            <p:cNvSpPr/>
            <p:nvPr/>
          </p:nvSpPr>
          <p:spPr>
            <a:xfrm>
              <a:off x="2267744" y="168454"/>
              <a:ext cx="1656184" cy="584775"/>
            </a:xfrm>
            <a:prstGeom prst="borderCallout1">
              <a:avLst>
                <a:gd name="adj1" fmla="val 45480"/>
                <a:gd name="adj2" fmla="val -446"/>
                <a:gd name="adj3" fmla="val 158641"/>
                <a:gd name="adj4" fmla="val -65277"/>
              </a:avLst>
            </a:prstGeom>
            <a:noFill/>
            <a:ln>
              <a:solidFill>
                <a:schemeClr val="tx1"/>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600" b="0" i="0" u="none" strike="noStrike" kern="0" cap="none" spc="0" normalizeH="0" baseline="0" noProof="0">
                <a:ln>
                  <a:noFill/>
                </a:ln>
                <a:solidFill>
                  <a:sysClr val="windowText" lastClr="000000"/>
                </a:solidFill>
                <a:effectLst/>
                <a:uLnTx/>
                <a:uFillTx/>
              </a:endParaRPr>
            </a:p>
          </p:txBody>
        </p:sp>
        <p:sp>
          <p:nvSpPr>
            <p:cNvPr id="5" name="テキスト ボックス 4"/>
            <p:cNvSpPr txBox="1"/>
            <p:nvPr/>
          </p:nvSpPr>
          <p:spPr>
            <a:xfrm>
              <a:off x="2258615" y="223286"/>
              <a:ext cx="1665313" cy="430164"/>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600" b="0" i="0" u="none" strike="noStrike" kern="0" cap="none" spc="0" normalizeH="0" baseline="0" noProof="0" dirty="0">
                  <a:ln>
                    <a:noFill/>
                  </a:ln>
                  <a:solidFill>
                    <a:sysClr val="windowText" lastClr="000000"/>
                  </a:solidFill>
                  <a:effectLst/>
                  <a:uLnTx/>
                  <a:uFillTx/>
                </a:rPr>
                <a:t>頭を支点とする危険な姿勢</a:t>
              </a:r>
            </a:p>
          </p:txBody>
        </p:sp>
      </p:grpSp>
      <p:sp>
        <p:nvSpPr>
          <p:cNvPr id="7" name="タイトル 6"/>
          <p:cNvSpPr>
            <a:spLocks noGrp="1"/>
          </p:cNvSpPr>
          <p:nvPr>
            <p:ph type="title"/>
          </p:nvPr>
        </p:nvSpPr>
        <p:spPr>
          <a:xfrm>
            <a:off x="1444481" y="298237"/>
            <a:ext cx="8229600" cy="576065"/>
          </a:xfrm>
        </p:spPr>
        <p:txBody>
          <a:bodyPr>
            <a:noAutofit/>
          </a:bodyPr>
          <a:lstStyle/>
          <a:p>
            <a:r>
              <a:rPr lang="ja-JP" altLang="en-US" sz="3200" dirty="0">
                <a:solidFill>
                  <a:schemeClr val="accent2"/>
                </a:solidFill>
              </a:rPr>
              <a:t>スクイーズボール</a:t>
            </a:r>
          </a:p>
        </p:txBody>
      </p:sp>
      <p:sp>
        <p:nvSpPr>
          <p:cNvPr id="8" name="テキスト ボックス 7"/>
          <p:cNvSpPr txBox="1"/>
          <p:nvPr/>
        </p:nvSpPr>
        <p:spPr>
          <a:xfrm>
            <a:off x="3372965" y="4437113"/>
            <a:ext cx="5459340" cy="646331"/>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rPr>
              <a:t>頸髄損傷の原因となるプレーであるため、</a:t>
            </a:r>
            <a:r>
              <a:rPr kumimoji="0" lang="en-US" altLang="ja-JP" sz="1800" b="0" i="0" u="none" strike="noStrike" kern="0" cap="none" spc="0" normalizeH="0" baseline="0" noProof="0" dirty="0">
                <a:ln>
                  <a:noFill/>
                </a:ln>
                <a:solidFill>
                  <a:sysClr val="windowText" lastClr="000000"/>
                </a:solidFill>
                <a:effectLst/>
                <a:uLnTx/>
                <a:uFillTx/>
              </a:rPr>
              <a:t>U19</a:t>
            </a:r>
            <a:r>
              <a:rPr kumimoji="0" lang="ja-JP" altLang="en-US" sz="1800" b="0" i="0" u="none" strike="noStrike" kern="0" cap="none" spc="0" normalizeH="0" baseline="0" noProof="0" dirty="0">
                <a:ln>
                  <a:noFill/>
                </a:ln>
                <a:solidFill>
                  <a:sysClr val="windowText" lastClr="000000"/>
                </a:solidFill>
                <a:effectLst/>
                <a:uLnTx/>
                <a:uFillTx/>
              </a:rPr>
              <a:t>の今日規則では禁止されている</a:t>
            </a:r>
            <a:endParaRPr kumimoji="0" lang="en-US" altLang="ja-JP" sz="1800" b="0" i="0" u="none" strike="noStrike" kern="0" cap="none" spc="0" normalizeH="0" baseline="0" noProof="0" dirty="0">
              <a:ln>
                <a:noFill/>
              </a:ln>
              <a:solidFill>
                <a:sysClr val="windowText" lastClr="000000"/>
              </a:solidFill>
              <a:effectLst/>
              <a:uLnTx/>
              <a:uFillTx/>
            </a:endParaRPr>
          </a:p>
        </p:txBody>
      </p:sp>
    </p:spTree>
    <p:extLst>
      <p:ext uri="{BB962C8B-B14F-4D97-AF65-F5344CB8AC3E}">
        <p14:creationId xmlns:p14="http://schemas.microsoft.com/office/powerpoint/2010/main" val="3019247892"/>
      </p:ext>
    </p:extLst>
  </p:cSld>
  <p:clrMapOvr>
    <a:masterClrMapping/>
  </p:clrMapOvr>
</p:sld>
</file>

<file path=ppt/slides/slide4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5400000">
            <a:off x="4696653" y="-1076310"/>
            <a:ext cx="2736305" cy="8866601"/>
          </a:xfrm>
          <a:prstGeom prst="rect">
            <a:avLst/>
          </a:prstGeom>
          <a:noFill/>
          <a:ln>
            <a:noFill/>
          </a:ln>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Lst>
        </p:spPr>
      </p:pic>
      <p:sp>
        <p:nvSpPr>
          <p:cNvPr id="3" name="テキスト ボックス 2"/>
          <p:cNvSpPr txBox="1"/>
          <p:nvPr/>
        </p:nvSpPr>
        <p:spPr>
          <a:xfrm>
            <a:off x="7542988" y="5621105"/>
            <a:ext cx="4793200"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1800" b="0" i="0" u="none" strike="noStrike" kern="0" cap="none" spc="0" normalizeH="0" baseline="0" noProof="0" dirty="0">
                <a:ln>
                  <a:noFill/>
                </a:ln>
                <a:solidFill>
                  <a:sysClr val="windowText" lastClr="000000"/>
                </a:solidFill>
                <a:effectLst/>
                <a:uLnTx/>
                <a:uFillTx/>
              </a:rPr>
              <a:t>（復帰を目指すスポーツ整形外科より</a:t>
            </a:r>
            <a:r>
              <a:rPr kumimoji="0" lang="ja-JP" altLang="en-US" sz="1800" b="1" i="0" u="none" strike="noStrike" kern="0" cap="none" spc="0" normalizeH="0" baseline="0" noProof="0" dirty="0">
                <a:ln>
                  <a:noFill/>
                </a:ln>
                <a:solidFill>
                  <a:sysClr val="windowText" lastClr="000000"/>
                </a:solidFill>
                <a:effectLst/>
                <a:uLnTx/>
                <a:uFillTx/>
              </a:rPr>
              <a:t>）</a:t>
            </a:r>
          </a:p>
        </p:txBody>
      </p:sp>
      <p:sp>
        <p:nvSpPr>
          <p:cNvPr id="2" name="テキスト ボックス 1"/>
          <p:cNvSpPr txBox="1"/>
          <p:nvPr/>
        </p:nvSpPr>
        <p:spPr>
          <a:xfrm>
            <a:off x="-177092" y="805965"/>
            <a:ext cx="12369092" cy="523220"/>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800" b="0" i="0" u="none" strike="noStrike" kern="0" cap="none" spc="0" normalizeH="0" baseline="0" noProof="0" dirty="0">
                <a:ln>
                  <a:noFill/>
                </a:ln>
                <a:solidFill>
                  <a:sysClr val="windowText" lastClr="000000"/>
                </a:solidFill>
                <a:effectLst/>
                <a:uLnTx/>
                <a:uFillTx/>
              </a:rPr>
              <a:t>　膝関節の屈曲が不十分な場合のスクラムまたは密集（モール・ラック）でのリスク</a:t>
            </a:r>
          </a:p>
        </p:txBody>
      </p:sp>
    </p:spTree>
    <p:extLst>
      <p:ext uri="{BB962C8B-B14F-4D97-AF65-F5344CB8AC3E}">
        <p14:creationId xmlns:p14="http://schemas.microsoft.com/office/powerpoint/2010/main" val="2655203330"/>
      </p:ext>
    </p:extLst>
  </p:cSld>
  <p:clrMapOvr>
    <a:masterClrMapping/>
  </p:clrMapOvr>
</p:sld>
</file>

<file path=ppt/slides/slide4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074" name="Picture 2"/>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rot="445194">
            <a:off x="3375794" y="1389349"/>
            <a:ext cx="5390318" cy="2732766"/>
          </a:xfrm>
          <a:prstGeom prst="rect">
            <a:avLst/>
          </a:prstGeom>
          <a:noFill/>
          <a:ln>
            <a:noFill/>
          </a:ln>
          <a:effectLst/>
          <a:extLst>
            <a:ext uri="{909E8E84-426E-40DD-AFC4-6F175D3DCCD1}">
              <a14:hiddenFill xmlns:a14="http://schemas.microsoft.com/office/drawing/2010/main">
                <a:solidFill>
                  <a:schemeClr val="accent1"/>
                </a:solidFill>
              </a14:hiddenFill>
            </a:ex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pic>
      <p:sp>
        <p:nvSpPr>
          <p:cNvPr id="21" name="ストライプ矢印 20"/>
          <p:cNvSpPr/>
          <p:nvPr/>
        </p:nvSpPr>
        <p:spPr>
          <a:xfrm rot="8761409">
            <a:off x="5638904" y="2119115"/>
            <a:ext cx="864096" cy="432048"/>
          </a:xfrm>
          <a:prstGeom prst="stripedRightArrow">
            <a:avLst/>
          </a:prstGeom>
          <a:noFill/>
          <a:ln>
            <a:solidFill>
              <a:srgbClr val="FF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eaLnBrk="1" fontAlgn="auto" latinLnBrk="0" hangingPunct="1">
              <a:lnSpc>
                <a:spcPct val="100000"/>
              </a:lnSpc>
              <a:spcBef>
                <a:spcPts val="0"/>
              </a:spcBef>
              <a:spcAft>
                <a:spcPts val="0"/>
              </a:spcAft>
              <a:buClrTx/>
              <a:buSzTx/>
              <a:buFontTx/>
              <a:buNone/>
              <a:tabLst/>
              <a:defRPr/>
            </a:pPr>
            <a:endParaRPr kumimoji="0" lang="ja-JP" altLang="en-US" sz="1800" b="0" i="0" u="none" strike="noStrike" kern="0" cap="none" spc="0" normalizeH="0" baseline="0" noProof="0">
              <a:ln>
                <a:noFill/>
              </a:ln>
              <a:solidFill>
                <a:sysClr val="windowText" lastClr="000000"/>
              </a:solidFill>
              <a:effectLst/>
              <a:uLnTx/>
              <a:uFillTx/>
            </a:endParaRPr>
          </a:p>
        </p:txBody>
      </p:sp>
      <p:sp>
        <p:nvSpPr>
          <p:cNvPr id="22" name="テキスト ボックス 21"/>
          <p:cNvSpPr txBox="1"/>
          <p:nvPr/>
        </p:nvSpPr>
        <p:spPr>
          <a:xfrm>
            <a:off x="3221907" y="246550"/>
            <a:ext cx="5708614" cy="584775"/>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a:noFill/>
                </a:ln>
                <a:solidFill>
                  <a:schemeClr val="accent2"/>
                </a:solidFill>
                <a:effectLst/>
                <a:uLnTx/>
                <a:uFillTx/>
              </a:rPr>
              <a:t>ローヘッドの状態でのラック参加</a:t>
            </a:r>
          </a:p>
        </p:txBody>
      </p:sp>
      <p:sp>
        <p:nvSpPr>
          <p:cNvPr id="24" name="テキスト ボックス 23"/>
          <p:cNvSpPr txBox="1"/>
          <p:nvPr/>
        </p:nvSpPr>
        <p:spPr>
          <a:xfrm>
            <a:off x="2179228" y="4529658"/>
            <a:ext cx="8157898" cy="461665"/>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2400" b="0" i="0" u="none" strike="noStrike" kern="0" cap="none" spc="0" normalizeH="0" baseline="0" noProof="0" dirty="0">
                <a:ln>
                  <a:noFill/>
                </a:ln>
                <a:solidFill>
                  <a:sysClr val="windowText" lastClr="000000"/>
                </a:solidFill>
                <a:effectLst/>
                <a:uLnTx/>
                <a:uFillTx/>
              </a:rPr>
              <a:t>　下肢が前に出なくなり、矢印の方向に頭部から墜落していく</a:t>
            </a:r>
          </a:p>
        </p:txBody>
      </p:sp>
    </p:spTree>
    <p:extLst>
      <p:ext uri="{BB962C8B-B14F-4D97-AF65-F5344CB8AC3E}">
        <p14:creationId xmlns:p14="http://schemas.microsoft.com/office/powerpoint/2010/main" val="671189213"/>
      </p:ext>
    </p:extLst>
  </p:cSld>
  <p:clrMapOvr>
    <a:masterClrMapping/>
  </p:clrMapOvr>
</p:sld>
</file>

<file path=ppt/slides/slide4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838200" y="365125"/>
            <a:ext cx="10515600" cy="937983"/>
          </a:xfrm>
        </p:spPr>
        <p:txBody>
          <a:bodyPr>
            <a:normAutofit fontScale="90000"/>
          </a:bodyPr>
          <a:lstStyle/>
          <a:p>
            <a:pPr algn="ctr"/>
            <a:r>
              <a:rPr kumimoji="1" lang="ja-JP" altLang="en-US" sz="2800" dirty="0">
                <a:latin typeface="Meiryo UI" panose="020B0604030504040204" pitchFamily="50" charset="-128"/>
                <a:ea typeface="Meiryo UI" panose="020B0604030504040204" pitchFamily="50" charset="-128"/>
              </a:rPr>
              <a:t>関西協会に報告された重症事故</a:t>
            </a:r>
            <a:r>
              <a:rPr lang="ja-JP" altLang="en-US" sz="2800" dirty="0">
                <a:latin typeface="Meiryo UI" panose="020B0604030504040204" pitchFamily="50" charset="-128"/>
                <a:ea typeface="Meiryo UI" panose="020B0604030504040204" pitchFamily="50" charset="-128"/>
              </a:rPr>
              <a:t>のうち</a:t>
            </a:r>
            <a:br>
              <a:rPr lang="en-US" altLang="ja-JP" sz="2800" dirty="0">
                <a:latin typeface="Meiryo UI" panose="020B0604030504040204" pitchFamily="50" charset="-128"/>
                <a:ea typeface="Meiryo UI" panose="020B0604030504040204" pitchFamily="50" charset="-128"/>
              </a:rPr>
            </a:br>
            <a:r>
              <a:rPr lang="ja-JP" altLang="en-US" sz="2800" b="1" u="sng" dirty="0">
                <a:solidFill>
                  <a:srgbClr val="FF0000"/>
                </a:solidFill>
                <a:latin typeface="Meiryo UI" panose="020B0604030504040204" pitchFamily="50" charset="-128"/>
                <a:ea typeface="Meiryo UI" panose="020B0604030504040204" pitchFamily="50" charset="-128"/>
              </a:rPr>
              <a:t>第</a:t>
            </a:r>
            <a:r>
              <a:rPr lang="en-US" altLang="ja-JP" sz="2800" b="1" u="sng" dirty="0">
                <a:solidFill>
                  <a:srgbClr val="FF0000"/>
                </a:solidFill>
                <a:latin typeface="Meiryo UI" panose="020B0604030504040204" pitchFamily="50" charset="-128"/>
                <a:ea typeface="Meiryo UI" panose="020B0604030504040204" pitchFamily="50" charset="-128"/>
              </a:rPr>
              <a:t>3</a:t>
            </a:r>
            <a:r>
              <a:rPr lang="ja-JP" altLang="en-US" sz="2800" b="1" u="sng" dirty="0">
                <a:solidFill>
                  <a:srgbClr val="FF0000"/>
                </a:solidFill>
                <a:latin typeface="Meiryo UI" panose="020B0604030504040204" pitchFamily="50" charset="-128"/>
                <a:ea typeface="Meiryo UI" panose="020B0604030504040204" pitchFamily="50" charset="-128"/>
              </a:rPr>
              <a:t>者の重積</a:t>
            </a:r>
            <a:r>
              <a:rPr lang="ja-JP" altLang="en-US" sz="2800" dirty="0">
                <a:latin typeface="Meiryo UI" panose="020B0604030504040204" pitchFamily="50" charset="-128"/>
                <a:ea typeface="Meiryo UI" panose="020B0604030504040204" pitchFamily="50" charset="-128"/>
              </a:rPr>
              <a:t>のエピソードがあった例</a:t>
            </a:r>
            <a:r>
              <a:rPr kumimoji="1" lang="ja-JP" altLang="en-US" sz="2800" dirty="0">
                <a:latin typeface="Meiryo UI" panose="020B0604030504040204" pitchFamily="50" charset="-128"/>
                <a:ea typeface="Meiryo UI" panose="020B0604030504040204" pitchFamily="50" charset="-128"/>
              </a:rPr>
              <a:t> </a:t>
            </a:r>
            <a:r>
              <a:rPr kumimoji="1" lang="en-US" altLang="ja-JP" sz="2800" dirty="0">
                <a:latin typeface="Meiryo UI" panose="020B0604030504040204" pitchFamily="50" charset="-128"/>
                <a:ea typeface="Meiryo UI" panose="020B0604030504040204" pitchFamily="50" charset="-128"/>
              </a:rPr>
              <a:t>(2009~</a:t>
            </a:r>
            <a:r>
              <a:rPr kumimoji="1" lang="ja-JP" altLang="en-US" sz="2800" dirty="0">
                <a:latin typeface="Meiryo UI" panose="020B0604030504040204" pitchFamily="50" charset="-128"/>
                <a:ea typeface="Meiryo UI" panose="020B0604030504040204" pitchFamily="50" charset="-128"/>
              </a:rPr>
              <a:t>’</a:t>
            </a:r>
            <a:r>
              <a:rPr lang="en-US" altLang="ja-JP" sz="2800" dirty="0">
                <a:latin typeface="Meiryo UI" panose="020B0604030504040204" pitchFamily="50" charset="-128"/>
                <a:ea typeface="Meiryo UI" panose="020B0604030504040204" pitchFamily="50" charset="-128"/>
              </a:rPr>
              <a:t>14</a:t>
            </a:r>
            <a:r>
              <a:rPr kumimoji="1" lang="ja-JP" altLang="en-US" sz="2800" dirty="0">
                <a:latin typeface="Meiryo UI" panose="020B0604030504040204" pitchFamily="50" charset="-128"/>
                <a:ea typeface="Meiryo UI" panose="020B0604030504040204" pitchFamily="50" charset="-128"/>
              </a:rPr>
              <a:t>）</a:t>
            </a:r>
          </a:p>
        </p:txBody>
      </p:sp>
      <p:graphicFrame>
        <p:nvGraphicFramePr>
          <p:cNvPr id="8" name="コンテンツ プレースホルダー 7"/>
          <p:cNvGraphicFramePr>
            <a:graphicFrameLocks noGrp="1"/>
          </p:cNvGraphicFramePr>
          <p:nvPr>
            <p:ph idx="1"/>
            <p:extLst/>
          </p:nvPr>
        </p:nvGraphicFramePr>
        <p:xfrm>
          <a:off x="1292662" y="2094899"/>
          <a:ext cx="8809636" cy="3252865"/>
        </p:xfrm>
        <a:graphic>
          <a:graphicData uri="http://schemas.openxmlformats.org/drawingml/2006/table">
            <a:tbl>
              <a:tblPr firstRow="1" bandRow="1">
                <a:tableStyleId>{5C22544A-7EE6-4342-B048-85BDC9FD1C3A}</a:tableStyleId>
              </a:tblPr>
              <a:tblGrid>
                <a:gridCol w="5217182">
                  <a:extLst>
                    <a:ext uri="{9D8B030D-6E8A-4147-A177-3AD203B41FA5}">
                      <a16:colId xmlns:a16="http://schemas.microsoft.com/office/drawing/2014/main" val="20000"/>
                    </a:ext>
                  </a:extLst>
                </a:gridCol>
                <a:gridCol w="1796227">
                  <a:extLst>
                    <a:ext uri="{9D8B030D-6E8A-4147-A177-3AD203B41FA5}">
                      <a16:colId xmlns:a16="http://schemas.microsoft.com/office/drawing/2014/main" val="20001"/>
                    </a:ext>
                  </a:extLst>
                </a:gridCol>
                <a:gridCol w="1796227">
                  <a:extLst>
                    <a:ext uri="{9D8B030D-6E8A-4147-A177-3AD203B41FA5}">
                      <a16:colId xmlns:a16="http://schemas.microsoft.com/office/drawing/2014/main" val="20002"/>
                    </a:ext>
                  </a:extLst>
                </a:gridCol>
              </a:tblGrid>
              <a:tr h="650573">
                <a:tc>
                  <a:txBody>
                    <a:bodyPr/>
                    <a:lstStyle/>
                    <a:p>
                      <a:pPr algn="ctr"/>
                      <a:r>
                        <a:rPr lang="ja-JP" altLang="en-US" sz="1800" b="1" i="0" u="none" strike="noStrike" dirty="0">
                          <a:solidFill>
                            <a:schemeClr val="bg1"/>
                          </a:solidFill>
                          <a:effectLst/>
                          <a:latin typeface="Meiryo UI" panose="020B0604030504040204" pitchFamily="50" charset="-128"/>
                          <a:ea typeface="Meiryo UI" panose="020B0604030504040204" pitchFamily="50" charset="-128"/>
                          <a:cs typeface="Meiryo UI" panose="020B0604030504040204" pitchFamily="50" charset="-128"/>
                        </a:rPr>
                        <a:t>重症事故申請のうち</a:t>
                      </a:r>
                      <a:endParaRPr kumimoji="1" lang="ja-JP" altLang="en-US" sz="1800" b="1" dirty="0">
                        <a:solidFill>
                          <a:schemeClr val="bg1"/>
                        </a:solidFill>
                        <a:latin typeface="Meiryo UI" panose="020B0604030504040204" pitchFamily="50" charset="-128"/>
                        <a:ea typeface="Meiryo UI" panose="020B0604030504040204" pitchFamily="50" charset="-128"/>
                        <a:cs typeface="Meiryo UI" panose="020B0604030504040204" pitchFamily="50" charset="-128"/>
                      </a:endParaRPr>
                    </a:p>
                  </a:txBody>
                  <a:tcPr anchor="ctr"/>
                </a:tc>
                <a:tc>
                  <a:txBody>
                    <a:bodyPr/>
                    <a:lstStyle/>
                    <a:p>
                      <a:pPr algn="ctr"/>
                      <a:r>
                        <a:rPr kumimoji="1" lang="ja-JP" altLang="en-US" sz="1800" dirty="0">
                          <a:latin typeface="Meiryo UI" panose="020B0604030504040204" pitchFamily="50" charset="-128"/>
                          <a:ea typeface="Meiryo UI" panose="020B0604030504040204" pitchFamily="50" charset="-128"/>
                          <a:cs typeface="Meiryo UI" panose="020B0604030504040204" pitchFamily="50" charset="-128"/>
                        </a:rPr>
                        <a:t>重症事故</a:t>
                      </a:r>
                      <a:endParaRPr kumimoji="1" lang="en-US" altLang="ja-JP" sz="1800" dirty="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800" dirty="0">
                          <a:latin typeface="Meiryo UI" panose="020B0604030504040204" pitchFamily="50" charset="-128"/>
                          <a:ea typeface="Meiryo UI" panose="020B0604030504040204" pitchFamily="50" charset="-128"/>
                          <a:cs typeface="Meiryo UI" panose="020B0604030504040204" pitchFamily="50" charset="-128"/>
                        </a:rPr>
                        <a:t>24</a:t>
                      </a:r>
                      <a:r>
                        <a:rPr kumimoji="1" lang="ja-JP" altLang="en-US" sz="1800" dirty="0">
                          <a:latin typeface="Meiryo UI" panose="020B0604030504040204" pitchFamily="50" charset="-128"/>
                          <a:ea typeface="Meiryo UI" panose="020B0604030504040204" pitchFamily="50" charset="-128"/>
                          <a:cs typeface="Meiryo UI" panose="020B0604030504040204" pitchFamily="50" charset="-128"/>
                        </a:rPr>
                        <a:t>例中</a:t>
                      </a:r>
                    </a:p>
                  </a:txBody>
                  <a:tcPr anchor="ctr"/>
                </a:tc>
                <a:tc>
                  <a:txBody>
                    <a:bodyPr/>
                    <a:lstStyle/>
                    <a:p>
                      <a:pPr algn="ctr"/>
                      <a:r>
                        <a:rPr kumimoji="1" lang="ja-JP" altLang="en-US" sz="1800" dirty="0">
                          <a:latin typeface="Meiryo UI" panose="020B0604030504040204" pitchFamily="50" charset="-128"/>
                          <a:ea typeface="Meiryo UI" panose="020B0604030504040204" pitchFamily="50" charset="-128"/>
                          <a:cs typeface="Meiryo UI" panose="020B0604030504040204" pitchFamily="50" charset="-128"/>
                        </a:rPr>
                        <a:t>全申請</a:t>
                      </a:r>
                      <a:endParaRPr kumimoji="1" lang="en-US" altLang="ja-JP" sz="1800" dirty="0">
                        <a:latin typeface="Meiryo UI" panose="020B0604030504040204" pitchFamily="50" charset="-128"/>
                        <a:ea typeface="Meiryo UI" panose="020B0604030504040204" pitchFamily="50" charset="-128"/>
                        <a:cs typeface="Meiryo UI" panose="020B0604030504040204" pitchFamily="50" charset="-128"/>
                      </a:endParaRPr>
                    </a:p>
                    <a:p>
                      <a:pPr algn="ctr"/>
                      <a:r>
                        <a:rPr kumimoji="1" lang="en-US" altLang="ja-JP" sz="1800" dirty="0">
                          <a:latin typeface="Meiryo UI" panose="020B0604030504040204" pitchFamily="50" charset="-128"/>
                          <a:ea typeface="Meiryo UI" panose="020B0604030504040204" pitchFamily="50" charset="-128"/>
                          <a:cs typeface="Meiryo UI" panose="020B0604030504040204" pitchFamily="50" charset="-128"/>
                        </a:rPr>
                        <a:t>31</a:t>
                      </a:r>
                      <a:r>
                        <a:rPr kumimoji="1" lang="ja-JP" altLang="en-US" sz="1800" dirty="0">
                          <a:latin typeface="Meiryo UI" panose="020B0604030504040204" pitchFamily="50" charset="-128"/>
                          <a:ea typeface="Meiryo UI" panose="020B0604030504040204" pitchFamily="50" charset="-128"/>
                          <a:cs typeface="Meiryo UI" panose="020B0604030504040204" pitchFamily="50" charset="-128"/>
                        </a:rPr>
                        <a:t>例中</a:t>
                      </a:r>
                    </a:p>
                  </a:txBody>
                  <a:tcPr anchor="ctr"/>
                </a:tc>
                <a:extLst>
                  <a:ext uri="{0D108BD9-81ED-4DB2-BD59-A6C34878D82A}">
                    <a16:rowId xmlns:a16="http://schemas.microsoft.com/office/drawing/2014/main" val="10000"/>
                  </a:ext>
                </a:extLst>
              </a:tr>
              <a:tr h="650573">
                <a:tc>
                  <a:txBody>
                    <a:bodyPr/>
                    <a:lstStyle/>
                    <a:p>
                      <a:pPr algn="ctr"/>
                      <a:r>
                        <a:rPr lang="ja-JP" altLang="en-US"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第</a:t>
                      </a:r>
                      <a:r>
                        <a:rPr lang="en-US" altLang="ja-JP"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3</a:t>
                      </a:r>
                      <a:r>
                        <a:rPr lang="ja-JP" altLang="en-US"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者の重積　有り</a:t>
                      </a:r>
                      <a:endParaRPr kumimoji="1" lang="ja-JP" altLang="en-US" sz="1800" dirty="0">
                        <a:latin typeface="Meiryo UI" panose="020B0604030504040204" pitchFamily="50" charset="-128"/>
                        <a:ea typeface="Meiryo UI" panose="020B0604030504040204" pitchFamily="50" charset="-128"/>
                        <a:cs typeface="Meiryo UI" panose="020B0604030504040204" pitchFamily="50" charset="-128"/>
                      </a:endParaRPr>
                    </a:p>
                  </a:txBody>
                  <a:tcPr anchor="ctr">
                    <a:solidFill>
                      <a:srgbClr val="FFC000"/>
                    </a:solidFill>
                  </a:tcPr>
                </a:tc>
                <a:tc>
                  <a:txBody>
                    <a:bodyPr/>
                    <a:lstStyle/>
                    <a:p>
                      <a:pPr algn="ctr"/>
                      <a:r>
                        <a:rPr kumimoji="1" lang="en-US" altLang="ja-JP" sz="1800" dirty="0">
                          <a:latin typeface="Meiryo UI" panose="020B0604030504040204" pitchFamily="50" charset="-128"/>
                          <a:ea typeface="Meiryo UI" panose="020B0604030504040204" pitchFamily="50" charset="-128"/>
                          <a:cs typeface="Meiryo UI" panose="020B0604030504040204" pitchFamily="50" charset="-128"/>
                        </a:rPr>
                        <a:t>12.5%</a:t>
                      </a:r>
                    </a:p>
                    <a:p>
                      <a:pPr algn="ctr"/>
                      <a:r>
                        <a:rPr kumimoji="1" lang="en-US" altLang="ja-JP" sz="1800" dirty="0">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800" dirty="0">
                          <a:latin typeface="Meiryo UI" panose="020B0604030504040204" pitchFamily="50" charset="-128"/>
                          <a:ea typeface="Meiryo UI" panose="020B0604030504040204" pitchFamily="50" charset="-128"/>
                          <a:cs typeface="Meiryo UI" panose="020B0604030504040204" pitchFamily="50" charset="-128"/>
                        </a:rPr>
                        <a:t>３</a:t>
                      </a:r>
                      <a:r>
                        <a:rPr kumimoji="1" lang="en-US" altLang="ja-JP" sz="1800" dirty="0">
                          <a:latin typeface="Meiryo UI" panose="020B0604030504040204" pitchFamily="50" charset="-128"/>
                          <a:ea typeface="Meiryo UI" panose="020B0604030504040204" pitchFamily="50" charset="-128"/>
                          <a:cs typeface="Meiryo UI" panose="020B0604030504040204" pitchFamily="50" charset="-128"/>
                        </a:rPr>
                        <a:t>/24</a:t>
                      </a:r>
                      <a:r>
                        <a:rPr kumimoji="1" lang="ja-JP" altLang="en-US" sz="1800" dirty="0">
                          <a:latin typeface="Meiryo UI" panose="020B0604030504040204" pitchFamily="50" charset="-128"/>
                          <a:ea typeface="Meiryo UI" panose="020B0604030504040204" pitchFamily="50" charset="-128"/>
                          <a:cs typeface="Meiryo UI" panose="020B0604030504040204" pitchFamily="50" charset="-128"/>
                        </a:rPr>
                        <a:t>例</a:t>
                      </a:r>
                      <a:r>
                        <a:rPr kumimoji="1" lang="en-US" altLang="ja-JP" sz="1800" dirty="0">
                          <a:latin typeface="Meiryo UI" panose="020B0604030504040204" pitchFamily="50" charset="-128"/>
                          <a:ea typeface="Meiryo UI" panose="020B0604030504040204" pitchFamily="50" charset="-128"/>
                          <a:cs typeface="Meiryo UI" panose="020B0604030504040204" pitchFamily="50" charset="-128"/>
                        </a:rPr>
                        <a:t>)</a:t>
                      </a:r>
                    </a:p>
                  </a:txBody>
                  <a:tcPr anchor="ctr">
                    <a:solidFill>
                      <a:srgbClr val="FFC000"/>
                    </a:solidFill>
                  </a:tcPr>
                </a:tc>
                <a:tc>
                  <a:txBody>
                    <a:bodyPr/>
                    <a:lstStyle/>
                    <a:p>
                      <a:pPr algn="ctr"/>
                      <a:r>
                        <a:rPr kumimoji="1" lang="en-US" altLang="ja-JP"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16.1%</a:t>
                      </a:r>
                    </a:p>
                    <a:p>
                      <a:pPr algn="ctr"/>
                      <a:r>
                        <a:rPr kumimoji="1" lang="en-US" altLang="ja-JP"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r>
                        <a:rPr kumimoji="1"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５</a:t>
                      </a:r>
                      <a:r>
                        <a:rPr kumimoji="1" lang="en-US" altLang="ja-JP"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/31</a:t>
                      </a:r>
                      <a:r>
                        <a:rPr kumimoji="1" lang="ja-JP" altLang="en-US"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例</a:t>
                      </a:r>
                      <a:r>
                        <a:rPr kumimoji="1" lang="en-US" altLang="ja-JP" sz="1800" dirty="0">
                          <a:solidFill>
                            <a:srgbClr val="FF0000"/>
                          </a:solidFill>
                          <a:latin typeface="Meiryo UI" panose="020B0604030504040204" pitchFamily="50" charset="-128"/>
                          <a:ea typeface="Meiryo UI" panose="020B0604030504040204" pitchFamily="50" charset="-128"/>
                          <a:cs typeface="Meiryo UI" panose="020B0604030504040204" pitchFamily="50" charset="-128"/>
                        </a:rPr>
                        <a:t>)</a:t>
                      </a:r>
                    </a:p>
                  </a:txBody>
                  <a:tcPr anchor="ctr">
                    <a:solidFill>
                      <a:srgbClr val="FFC000"/>
                    </a:solidFill>
                  </a:tcPr>
                </a:tc>
                <a:extLst>
                  <a:ext uri="{0D108BD9-81ED-4DB2-BD59-A6C34878D82A}">
                    <a16:rowId xmlns:a16="http://schemas.microsoft.com/office/drawing/2014/main" val="10001"/>
                  </a:ext>
                </a:extLst>
              </a:tr>
              <a:tr h="650573">
                <a:tc>
                  <a:txBody>
                    <a:bodyPr/>
                    <a:lstStyle/>
                    <a:p>
                      <a:pPr algn="ctr" fontAlgn="ctr"/>
                      <a:r>
                        <a:rPr lang="ja-JP" altLang="en-US"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　</a:t>
                      </a:r>
                    </a:p>
                  </a:txBody>
                  <a:tcPr marL="9525" marR="9525" marT="9525" marB="0" anchor="ctr">
                    <a:noFill/>
                  </a:tcPr>
                </a:tc>
                <a:tc>
                  <a:txBody>
                    <a:bodyPr/>
                    <a:lstStyle/>
                    <a:p>
                      <a:pPr algn="ctr" fontAlgn="ctr"/>
                      <a:endParaRPr lang="en-US" altLang="ja-JP"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525" marR="9525" marT="9525" marB="0" anchor="ctr">
                    <a:noFill/>
                  </a:tcPr>
                </a:tc>
                <a:tc>
                  <a:txBody>
                    <a:bodyPr/>
                    <a:lstStyle/>
                    <a:p>
                      <a:pPr algn="ctr" fontAlgn="ctr"/>
                      <a:endParaRPr lang="en-US" altLang="ja-JP"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endParaRPr>
                    </a:p>
                  </a:txBody>
                  <a:tcPr marL="9525" marR="9525" marT="9525" marB="0" anchor="ctr">
                    <a:noFill/>
                  </a:tcPr>
                </a:tc>
                <a:extLst>
                  <a:ext uri="{0D108BD9-81ED-4DB2-BD59-A6C34878D82A}">
                    <a16:rowId xmlns:a16="http://schemas.microsoft.com/office/drawing/2014/main" val="10002"/>
                  </a:ext>
                </a:extLst>
              </a:tr>
              <a:tr h="650573">
                <a:tc>
                  <a:txBody>
                    <a:bodyPr/>
                    <a:lstStyle/>
                    <a:p>
                      <a:pPr algn="ctr" fontAlgn="ctr"/>
                      <a:r>
                        <a:rPr lang="ja-JP" altLang="en-US"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　</a:t>
                      </a:r>
                      <a:r>
                        <a:rPr lang="ja-JP" altLang="en-US" sz="1800" b="1" i="0" u="sng" strike="noStrike" dirty="0">
                          <a:solidFill>
                            <a:srgbClr val="FF0000"/>
                          </a:solidFill>
                          <a:effectLst/>
                          <a:latin typeface="Meiryo UI" panose="020B0604030504040204" pitchFamily="50" charset="-128"/>
                          <a:ea typeface="Meiryo UI" panose="020B0604030504040204" pitchFamily="50" charset="-128"/>
                          <a:cs typeface="Meiryo UI" panose="020B0604030504040204" pitchFamily="50" charset="-128"/>
                        </a:rPr>
                        <a:t>頭部　</a:t>
                      </a:r>
                      <a:r>
                        <a:rPr lang="ja-JP" altLang="en-US"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重症例　のうち　第</a:t>
                      </a:r>
                      <a:r>
                        <a:rPr lang="en-US" altLang="ja-JP"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3</a:t>
                      </a:r>
                      <a:r>
                        <a:rPr lang="ja-JP" altLang="en-US"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者の重積　有り</a:t>
                      </a:r>
                    </a:p>
                  </a:txBody>
                  <a:tcPr marL="9525" marR="9525" marT="9525" marB="0" anchor="ctr">
                    <a:solidFill>
                      <a:srgbClr val="FFC000"/>
                    </a:solidFill>
                  </a:tcPr>
                </a:tc>
                <a:tc>
                  <a:txBody>
                    <a:bodyPr/>
                    <a:lstStyle/>
                    <a:p>
                      <a:pPr algn="ctr" fontAlgn="ctr"/>
                      <a:r>
                        <a:rPr lang="en-US" altLang="ja-JP"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0%</a:t>
                      </a:r>
                    </a:p>
                    <a:p>
                      <a:pPr algn="ctr" fontAlgn="ctr"/>
                      <a:r>
                        <a:rPr lang="en-US" altLang="ja-JP"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(0/5</a:t>
                      </a:r>
                      <a:r>
                        <a:rPr lang="ja-JP" altLang="en-US"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例</a:t>
                      </a:r>
                      <a:r>
                        <a:rPr lang="en-US" altLang="ja-JP"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9525" marR="9525" marT="9525" marB="0" anchor="ctr">
                    <a:solidFill>
                      <a:srgbClr val="FFC000"/>
                    </a:solidFill>
                  </a:tcPr>
                </a:tc>
                <a:tc>
                  <a:txBody>
                    <a:bodyPr/>
                    <a:lstStyle/>
                    <a:p>
                      <a:pPr algn="ctr" fontAlgn="ctr"/>
                      <a:r>
                        <a:rPr lang="en-US" altLang="ja-JP"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0%</a:t>
                      </a:r>
                    </a:p>
                    <a:p>
                      <a:pPr algn="ctr" fontAlgn="ctr"/>
                      <a:r>
                        <a:rPr lang="en-US" altLang="ja-JP"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(0/10</a:t>
                      </a:r>
                      <a:r>
                        <a:rPr lang="ja-JP" altLang="en-US"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例</a:t>
                      </a:r>
                      <a:r>
                        <a:rPr lang="en-US" altLang="ja-JP"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9525" marR="9525" marT="9525" marB="0" anchor="ctr">
                    <a:solidFill>
                      <a:srgbClr val="FFC000"/>
                    </a:solidFill>
                  </a:tcPr>
                </a:tc>
                <a:extLst>
                  <a:ext uri="{0D108BD9-81ED-4DB2-BD59-A6C34878D82A}">
                    <a16:rowId xmlns:a16="http://schemas.microsoft.com/office/drawing/2014/main" val="10003"/>
                  </a:ext>
                </a:extLst>
              </a:tr>
              <a:tr h="650573">
                <a:tc>
                  <a:txBody>
                    <a:bodyPr/>
                    <a:lstStyle/>
                    <a:p>
                      <a:pPr marL="0" marR="0" indent="0" algn="ctr" defTabSz="914400" rtl="0" eaLnBrk="1" fontAlgn="ctr" latinLnBrk="0" hangingPunct="1">
                        <a:lnSpc>
                          <a:spcPct val="100000"/>
                        </a:lnSpc>
                        <a:spcBef>
                          <a:spcPts val="0"/>
                        </a:spcBef>
                        <a:spcAft>
                          <a:spcPts val="0"/>
                        </a:spcAft>
                        <a:buClrTx/>
                        <a:buSzTx/>
                        <a:buFontTx/>
                        <a:buNone/>
                        <a:tabLst/>
                        <a:defRPr/>
                      </a:pPr>
                      <a:r>
                        <a:rPr lang="ja-JP" altLang="en-US" sz="1800" b="1" i="0" u="sng" strike="noStrike" dirty="0">
                          <a:solidFill>
                            <a:srgbClr val="FF0000"/>
                          </a:solidFill>
                          <a:effectLst/>
                          <a:latin typeface="Meiryo UI" panose="020B0604030504040204" pitchFamily="50" charset="-128"/>
                          <a:ea typeface="Meiryo UI" panose="020B0604030504040204" pitchFamily="50" charset="-128"/>
                          <a:cs typeface="Meiryo UI" panose="020B0604030504040204" pitchFamily="50" charset="-128"/>
                        </a:rPr>
                        <a:t>頸椎頸髄　</a:t>
                      </a:r>
                      <a:r>
                        <a:rPr lang="ja-JP" altLang="en-US"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重症例　のうち　第</a:t>
                      </a:r>
                      <a:r>
                        <a:rPr lang="en-US" altLang="ja-JP"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3</a:t>
                      </a:r>
                      <a:r>
                        <a:rPr lang="ja-JP" altLang="en-US"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者の重積　有り</a:t>
                      </a:r>
                    </a:p>
                  </a:txBody>
                  <a:tcPr marL="9525" marR="9525" marT="9525" marB="0" anchor="ctr">
                    <a:solidFill>
                      <a:srgbClr val="FFC000"/>
                    </a:solidFill>
                  </a:tcPr>
                </a:tc>
                <a:tc>
                  <a:txBody>
                    <a:bodyPr/>
                    <a:lstStyle/>
                    <a:p>
                      <a:pPr algn="ctr" fontAlgn="ctr"/>
                      <a:r>
                        <a:rPr lang="en-US" altLang="ja-JP"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23.1%</a:t>
                      </a:r>
                    </a:p>
                    <a:p>
                      <a:pPr algn="ctr" fontAlgn="ctr"/>
                      <a:r>
                        <a:rPr lang="en-US" altLang="ja-JP"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(3/13</a:t>
                      </a:r>
                      <a:r>
                        <a:rPr lang="ja-JP" altLang="en-US"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例</a:t>
                      </a:r>
                      <a:r>
                        <a:rPr lang="en-US" altLang="ja-JP"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9525" marR="9525" marT="9525" marB="0" anchor="ctr">
                    <a:solidFill>
                      <a:srgbClr val="FFC000"/>
                    </a:solidFill>
                  </a:tcPr>
                </a:tc>
                <a:tc>
                  <a:txBody>
                    <a:bodyPr/>
                    <a:lstStyle/>
                    <a:p>
                      <a:pPr algn="ctr" fontAlgn="ctr"/>
                      <a:r>
                        <a:rPr lang="en-US" altLang="ja-JP"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33.3%</a:t>
                      </a:r>
                    </a:p>
                    <a:p>
                      <a:pPr algn="ctr" fontAlgn="ctr"/>
                      <a:r>
                        <a:rPr lang="en-US" altLang="ja-JP"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(5/15</a:t>
                      </a:r>
                      <a:r>
                        <a:rPr lang="ja-JP" altLang="en-US"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例</a:t>
                      </a:r>
                      <a:r>
                        <a:rPr lang="en-US" altLang="ja-JP" sz="1800" b="0" i="0" u="none" strike="noStrike" dirty="0">
                          <a:solidFill>
                            <a:srgbClr val="000000"/>
                          </a:solidFill>
                          <a:effectLst/>
                          <a:latin typeface="Meiryo UI" panose="020B0604030504040204" pitchFamily="50" charset="-128"/>
                          <a:ea typeface="Meiryo UI" panose="020B0604030504040204" pitchFamily="50" charset="-128"/>
                          <a:cs typeface="Meiryo UI" panose="020B0604030504040204" pitchFamily="50" charset="-128"/>
                        </a:rPr>
                        <a:t>)</a:t>
                      </a:r>
                    </a:p>
                  </a:txBody>
                  <a:tcPr marL="9525" marR="9525" marT="9525" marB="0" anchor="ctr">
                    <a:solidFill>
                      <a:srgbClr val="FFC000"/>
                    </a:solidFill>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2959929248"/>
      </p:ext>
    </p:extLst>
  </p:cSld>
  <p:clrMapOvr>
    <a:masterClrMapping/>
  </p:clrMapOvr>
</p:sld>
</file>

<file path=ppt/slides/slide4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15076" y="165129"/>
            <a:ext cx="10972800" cy="1143000"/>
          </a:xfrm>
        </p:spPr>
        <p:txBody>
          <a:bodyPr/>
          <a:lstStyle/>
          <a:p>
            <a:pPr algn="ctr"/>
            <a:r>
              <a:rPr lang="ja-JP" altLang="en-US" dirty="0">
                <a:solidFill>
                  <a:schemeClr val="accent2"/>
                </a:solidFill>
                <a:latin typeface="Meiryo UI" panose="020B0604030504040204" pitchFamily="50" charset="-128"/>
                <a:ea typeface="Meiryo UI" panose="020B0604030504040204" pitchFamily="50" charset="-128"/>
              </a:rPr>
              <a:t>重積の防止に注目する</a:t>
            </a:r>
            <a:endParaRPr kumimoji="1" lang="ja-JP" altLang="en-US" dirty="0">
              <a:solidFill>
                <a:schemeClr val="accent2"/>
              </a:solidFill>
              <a:latin typeface="Meiryo UI" panose="020B0604030504040204" pitchFamily="50" charset="-128"/>
              <a:ea typeface="Meiryo UI" panose="020B0604030504040204" pitchFamily="50" charset="-128"/>
            </a:endParaRPr>
          </a:p>
        </p:txBody>
      </p:sp>
      <p:sp>
        <p:nvSpPr>
          <p:cNvPr id="3" name="コンテンツ プレースホルダー 2"/>
          <p:cNvSpPr>
            <a:spLocks noGrp="1"/>
          </p:cNvSpPr>
          <p:nvPr>
            <p:ph idx="1"/>
          </p:nvPr>
        </p:nvSpPr>
        <p:spPr>
          <a:xfrm>
            <a:off x="247134" y="1222400"/>
            <a:ext cx="11870723" cy="4894195"/>
          </a:xfrm>
        </p:spPr>
        <p:txBody>
          <a:bodyPr>
            <a:noAutofit/>
          </a:bodyPr>
          <a:lstStyle/>
          <a:p>
            <a:r>
              <a:rPr lang="ja-JP" altLang="ja-JP" sz="2800" dirty="0">
                <a:latin typeface="Meiryo UI" panose="020B0604030504040204" pitchFamily="50" charset="-128"/>
                <a:ea typeface="Meiryo UI" panose="020B0604030504040204" pitchFamily="50" charset="-128"/>
              </a:rPr>
              <a:t>コンタクトの後に、さらに第</a:t>
            </a:r>
            <a:r>
              <a:rPr lang="en-US" altLang="ja-JP" sz="2800" dirty="0">
                <a:latin typeface="Meiryo UI" panose="020B0604030504040204" pitchFamily="50" charset="-128"/>
                <a:ea typeface="Meiryo UI" panose="020B0604030504040204" pitchFamily="50" charset="-128"/>
              </a:rPr>
              <a:t>3</a:t>
            </a:r>
            <a:r>
              <a:rPr lang="ja-JP" altLang="ja-JP" sz="2800" dirty="0">
                <a:latin typeface="Meiryo UI" panose="020B0604030504040204" pitchFamily="50" charset="-128"/>
                <a:ea typeface="Meiryo UI" panose="020B0604030504040204" pitchFamily="50" charset="-128"/>
              </a:rPr>
              <a:t>者の</a:t>
            </a:r>
            <a:r>
              <a:rPr lang="ja-JP" altLang="en-US" sz="2800" dirty="0">
                <a:highlight>
                  <a:srgbClr val="FFFF00"/>
                </a:highlight>
                <a:latin typeface="Meiryo UI" panose="020B0604030504040204" pitchFamily="50" charset="-128"/>
                <a:ea typeface="Meiryo UI" panose="020B0604030504040204" pitchFamily="50" charset="-128"/>
              </a:rPr>
              <a:t>重積</a:t>
            </a:r>
            <a:r>
              <a:rPr lang="ja-JP" altLang="ja-JP" sz="2800" dirty="0">
                <a:highlight>
                  <a:srgbClr val="FFFF00"/>
                </a:highlight>
                <a:latin typeface="Meiryo UI" panose="020B0604030504040204" pitchFamily="50" charset="-128"/>
                <a:ea typeface="Meiryo UI" panose="020B0604030504040204" pitchFamily="50" charset="-128"/>
              </a:rPr>
              <a:t>外力が加わった症例が</a:t>
            </a:r>
            <a:r>
              <a:rPr lang="ja-JP" altLang="en-US" sz="2800" dirty="0">
                <a:highlight>
                  <a:srgbClr val="FFFF00"/>
                </a:highlight>
                <a:latin typeface="Meiryo UI" panose="020B0604030504040204" pitchFamily="50" charset="-128"/>
                <a:ea typeface="Meiryo UI" panose="020B0604030504040204" pitchFamily="50" charset="-128"/>
              </a:rPr>
              <a:t>頚椎・頸髄重症傷害例の約</a:t>
            </a:r>
            <a:r>
              <a:rPr lang="en-US" altLang="ja-JP" sz="2800" dirty="0">
                <a:highlight>
                  <a:srgbClr val="FFFF00"/>
                </a:highlight>
                <a:latin typeface="Meiryo UI" panose="020B0604030504040204" pitchFamily="50" charset="-128"/>
                <a:ea typeface="Meiryo UI" panose="020B0604030504040204" pitchFamily="50" charset="-128"/>
              </a:rPr>
              <a:t>1/4</a:t>
            </a:r>
            <a:r>
              <a:rPr lang="ja-JP" altLang="en-US" sz="2800" dirty="0">
                <a:latin typeface="Meiryo UI" panose="020B0604030504040204" pitchFamily="50" charset="-128"/>
                <a:ea typeface="Meiryo UI" panose="020B0604030504040204" pitchFamily="50" charset="-128"/>
              </a:rPr>
              <a:t>に</a:t>
            </a:r>
            <a:r>
              <a:rPr lang="ja-JP" altLang="ja-JP" sz="2800" dirty="0">
                <a:latin typeface="Meiryo UI" panose="020B0604030504040204" pitchFamily="50" charset="-128"/>
                <a:ea typeface="Meiryo UI" panose="020B0604030504040204" pitchFamily="50" charset="-128"/>
              </a:rPr>
              <a:t>認められた。</a:t>
            </a:r>
            <a:endParaRPr lang="en-US" altLang="ja-JP" sz="2800" dirty="0">
              <a:latin typeface="Meiryo UI" panose="020B0604030504040204" pitchFamily="50" charset="-128"/>
              <a:ea typeface="Meiryo UI" panose="020B0604030504040204" pitchFamily="50" charset="-128"/>
            </a:endParaRPr>
          </a:p>
          <a:p>
            <a:r>
              <a:rPr lang="en-US" altLang="ja-JP" sz="2800" dirty="0">
                <a:latin typeface="Meiryo UI" panose="020B0604030504040204" pitchFamily="50" charset="-128"/>
                <a:ea typeface="Meiryo UI" panose="020B0604030504040204" pitchFamily="50" charset="-128"/>
              </a:rPr>
              <a:t>3</a:t>
            </a:r>
            <a:r>
              <a:rPr lang="ja-JP" altLang="ja-JP" sz="2800" dirty="0">
                <a:latin typeface="Meiryo UI" panose="020B0604030504040204" pitchFamily="50" charset="-128"/>
                <a:ea typeface="Meiryo UI" panose="020B0604030504040204" pitchFamily="50" charset="-128"/>
              </a:rPr>
              <a:t>次救命センターに搬送されたラグビー重症事故の受傷状況やエピソードから、頸椎損傷の受傷機転として</a:t>
            </a:r>
            <a:r>
              <a:rPr lang="ja-JP" altLang="ja-JP" sz="2800" dirty="0">
                <a:highlight>
                  <a:srgbClr val="FFFF00"/>
                </a:highlight>
                <a:latin typeface="Meiryo UI" panose="020B0604030504040204" pitchFamily="50" charset="-128"/>
                <a:ea typeface="Meiryo UI" panose="020B0604030504040204" pitchFamily="50" charset="-128"/>
              </a:rPr>
              <a:t>複数の選手による下敷き</a:t>
            </a:r>
            <a:r>
              <a:rPr lang="ja-JP" altLang="ja-JP" sz="2800" dirty="0">
                <a:latin typeface="Meiryo UI" panose="020B0604030504040204" pitchFamily="50" charset="-128"/>
                <a:ea typeface="Meiryo UI" panose="020B0604030504040204" pitchFamily="50" charset="-128"/>
              </a:rPr>
              <a:t>となるが多かったと</a:t>
            </a:r>
            <a:r>
              <a:rPr lang="ja-JP" altLang="en-US" sz="2800" dirty="0">
                <a:latin typeface="Meiryo UI" panose="020B0604030504040204" pitchFamily="50" charset="-128"/>
                <a:ea typeface="Meiryo UI" panose="020B0604030504040204" pitchFamily="50" charset="-128"/>
              </a:rPr>
              <a:t>報告あり</a:t>
            </a:r>
            <a:r>
              <a:rPr lang="ja-JP" altLang="ja-JP" sz="2800" dirty="0">
                <a:latin typeface="Meiryo UI" panose="020B0604030504040204" pitchFamily="50" charset="-128"/>
                <a:ea typeface="Meiryo UI" panose="020B0604030504040204" pitchFamily="50" charset="-128"/>
              </a:rPr>
              <a:t>。</a:t>
            </a:r>
            <a:endParaRPr lang="en-US" altLang="ja-JP" sz="2800" dirty="0">
              <a:latin typeface="Meiryo UI" panose="020B0604030504040204" pitchFamily="50" charset="-128"/>
              <a:ea typeface="Meiryo UI" panose="020B0604030504040204" pitchFamily="50" charset="-128"/>
            </a:endParaRPr>
          </a:p>
          <a:p>
            <a:r>
              <a:rPr lang="ja-JP" altLang="en-US" sz="2800" dirty="0">
                <a:solidFill>
                  <a:srgbClr val="FF0000"/>
                </a:solidFill>
                <a:latin typeface="Meiryo UI" panose="020B0604030504040204" pitchFamily="50" charset="-128"/>
                <a:ea typeface="Meiryo UI" panose="020B0604030504040204" pitchFamily="50" charset="-128"/>
              </a:rPr>
              <a:t>指導者への働きかけ</a:t>
            </a:r>
            <a:endParaRPr lang="en-US" altLang="ja-JP" sz="2800" dirty="0">
              <a:solidFill>
                <a:srgbClr val="FF0000"/>
              </a:solidFill>
              <a:latin typeface="Meiryo UI" panose="020B0604030504040204" pitchFamily="50" charset="-128"/>
              <a:ea typeface="Meiryo UI" panose="020B0604030504040204" pitchFamily="50" charset="-128"/>
            </a:endParaRPr>
          </a:p>
          <a:p>
            <a:pPr marL="0" indent="0">
              <a:buNone/>
            </a:pPr>
            <a:r>
              <a:rPr lang="en-US" altLang="ja-JP" sz="2800" dirty="0">
                <a:latin typeface="Meiryo UI" panose="020B0604030504040204" pitchFamily="50" charset="-128"/>
                <a:ea typeface="Meiryo UI" panose="020B0604030504040204" pitchFamily="50" charset="-128"/>
              </a:rPr>
              <a:t>	</a:t>
            </a:r>
            <a:r>
              <a:rPr lang="ja-JP" altLang="en-US" sz="2800" dirty="0">
                <a:latin typeface="Meiryo UI" panose="020B0604030504040204" pitchFamily="50" charset="-128"/>
                <a:ea typeface="Meiryo UI" panose="020B0604030504040204" pitchFamily="50" charset="-128"/>
              </a:rPr>
              <a:t>あくまで</a:t>
            </a:r>
            <a:r>
              <a:rPr lang="ja-JP" altLang="en-US" sz="2800" dirty="0">
                <a:solidFill>
                  <a:srgbClr val="FF0000"/>
                </a:solidFill>
                <a:latin typeface="Meiryo UI" panose="020B0604030504040204" pitchFamily="50" charset="-128"/>
                <a:ea typeface="Meiryo UI" panose="020B0604030504040204" pitchFamily="50" charset="-128"/>
              </a:rPr>
              <a:t>立ってプレイするスタイル</a:t>
            </a:r>
            <a:r>
              <a:rPr lang="ja-JP" altLang="en-US" sz="2800" dirty="0">
                <a:latin typeface="Meiryo UI" panose="020B0604030504040204" pitchFamily="50" charset="-128"/>
                <a:ea typeface="Meiryo UI" panose="020B0604030504040204" pitchFamily="50" charset="-128"/>
              </a:rPr>
              <a:t>が優先</a:t>
            </a:r>
            <a:endParaRPr lang="en-US" altLang="ja-JP" sz="2800" dirty="0">
              <a:latin typeface="Meiryo UI" panose="020B0604030504040204" pitchFamily="50" charset="-128"/>
              <a:ea typeface="Meiryo UI" panose="020B0604030504040204" pitchFamily="50" charset="-128"/>
            </a:endParaRPr>
          </a:p>
          <a:p>
            <a:pPr marL="0" indent="0">
              <a:buNone/>
            </a:pPr>
            <a:r>
              <a:rPr lang="en-US" altLang="ja-JP" sz="2800" dirty="0">
                <a:latin typeface="Meiryo UI" panose="020B0604030504040204" pitchFamily="50" charset="-128"/>
                <a:ea typeface="Meiryo UI" panose="020B0604030504040204" pitchFamily="50" charset="-128"/>
              </a:rPr>
              <a:t>	</a:t>
            </a:r>
            <a:r>
              <a:rPr lang="ja-JP" altLang="en-US" sz="2800" dirty="0">
                <a:solidFill>
                  <a:srgbClr val="FF0000"/>
                </a:solidFill>
                <a:latin typeface="Meiryo UI" panose="020B0604030504040204" pitchFamily="50" charset="-128"/>
                <a:ea typeface="Meiryo UI" panose="020B0604030504040204" pitchFamily="50" charset="-128"/>
              </a:rPr>
              <a:t>頸部周囲筋力強化</a:t>
            </a:r>
            <a:endParaRPr lang="en-US" altLang="ja-JP" sz="2800" dirty="0">
              <a:solidFill>
                <a:srgbClr val="FF0000"/>
              </a:solidFill>
              <a:latin typeface="Meiryo UI" panose="020B0604030504040204" pitchFamily="50" charset="-128"/>
              <a:ea typeface="Meiryo UI" panose="020B0604030504040204" pitchFamily="50" charset="-128"/>
            </a:endParaRPr>
          </a:p>
          <a:p>
            <a:r>
              <a:rPr lang="ja-JP" altLang="en-US" sz="2800" dirty="0">
                <a:solidFill>
                  <a:srgbClr val="FF0000"/>
                </a:solidFill>
                <a:latin typeface="Meiryo UI" panose="020B0604030504040204" pitchFamily="50" charset="-128"/>
                <a:ea typeface="Meiryo UI" panose="020B0604030504040204" pitchFamily="50" charset="-128"/>
              </a:rPr>
              <a:t>レフリーへの働きかけが重要</a:t>
            </a:r>
            <a:endParaRPr lang="en-US" altLang="ja-JP" sz="2800" dirty="0">
              <a:solidFill>
                <a:srgbClr val="FF0000"/>
              </a:solidFill>
              <a:latin typeface="Meiryo UI" panose="020B0604030504040204" pitchFamily="50" charset="-128"/>
              <a:ea typeface="Meiryo UI" panose="020B0604030504040204" pitchFamily="50" charset="-128"/>
            </a:endParaRPr>
          </a:p>
          <a:p>
            <a:pPr marL="0" indent="0">
              <a:buNone/>
            </a:pPr>
            <a:r>
              <a:rPr lang="ja-JP" altLang="en-US" sz="2800" dirty="0">
                <a:solidFill>
                  <a:srgbClr val="FF0000"/>
                </a:solidFill>
                <a:latin typeface="Meiryo UI" panose="020B0604030504040204" pitchFamily="50" charset="-128"/>
                <a:ea typeface="Meiryo UI" panose="020B0604030504040204" pitchFamily="50" charset="-128"/>
              </a:rPr>
              <a:t>　　   ペナルティーの徹底化： 倒れこみ </a:t>
            </a:r>
            <a:r>
              <a:rPr lang="en-US" altLang="ja-JP" sz="2800" dirty="0">
                <a:solidFill>
                  <a:srgbClr val="FF0000"/>
                </a:solidFill>
                <a:latin typeface="Meiryo UI" panose="020B0604030504040204" pitchFamily="50" charset="-128"/>
                <a:ea typeface="Meiryo UI" panose="020B0604030504040204" pitchFamily="50" charset="-128"/>
              </a:rPr>
              <a:t> </a:t>
            </a:r>
            <a:r>
              <a:rPr lang="ja-JP" altLang="en-US" sz="2800" dirty="0">
                <a:solidFill>
                  <a:srgbClr val="FF0000"/>
                </a:solidFill>
                <a:latin typeface="Meiryo UI" panose="020B0604030504040204" pitchFamily="50" charset="-128"/>
                <a:ea typeface="Meiryo UI" panose="020B0604030504040204" pitchFamily="50" charset="-128"/>
              </a:rPr>
              <a:t>ローヘッド</a:t>
            </a:r>
            <a:r>
              <a:rPr lang="en-US" altLang="ja-JP" sz="2800" dirty="0">
                <a:solidFill>
                  <a:srgbClr val="FF0000"/>
                </a:solidFill>
                <a:latin typeface="Meiryo UI" panose="020B0604030504040204" pitchFamily="50" charset="-128"/>
                <a:ea typeface="Meiryo UI" panose="020B0604030504040204" pitchFamily="50" charset="-128"/>
              </a:rPr>
              <a:t>  </a:t>
            </a:r>
            <a:r>
              <a:rPr lang="ja-JP" altLang="en-US" sz="2800" dirty="0">
                <a:solidFill>
                  <a:srgbClr val="FF0000"/>
                </a:solidFill>
                <a:latin typeface="Meiryo UI" panose="020B0604030504040204" pitchFamily="50" charset="-128"/>
                <a:ea typeface="Meiryo UI" panose="020B0604030504040204" pitchFamily="50" charset="-128"/>
              </a:rPr>
              <a:t>スクイーズ　</a:t>
            </a:r>
            <a:endParaRPr lang="en-US" altLang="ja-JP" sz="2800" dirty="0">
              <a:solidFill>
                <a:srgbClr val="FF0000"/>
              </a:solidFill>
              <a:latin typeface="Meiryo UI" panose="020B0604030504040204" pitchFamily="50" charset="-128"/>
              <a:ea typeface="Meiryo UI" panose="020B0604030504040204" pitchFamily="50" charset="-128"/>
            </a:endParaRPr>
          </a:p>
          <a:p>
            <a:pPr marL="0" indent="0">
              <a:buNone/>
            </a:pPr>
            <a:r>
              <a:rPr lang="ja-JP" altLang="en-US" sz="2800" dirty="0">
                <a:solidFill>
                  <a:srgbClr val="FF0000"/>
                </a:solidFill>
                <a:latin typeface="Meiryo UI" panose="020B0604030504040204" pitchFamily="50" charset="-128"/>
                <a:ea typeface="Meiryo UI" panose="020B0604030504040204" pitchFamily="50" charset="-128"/>
              </a:rPr>
              <a:t>　　   ラックへの移行時に早めのブレークを意識する　特に年代別に　　　</a:t>
            </a:r>
          </a:p>
          <a:p>
            <a:endParaRPr lang="en-US" altLang="ja-JP" sz="2800" dirty="0">
              <a:latin typeface="Meiryo UI" panose="020B0604030504040204" pitchFamily="50" charset="-128"/>
              <a:ea typeface="Meiryo UI" panose="020B0604030504040204" pitchFamily="50" charset="-128"/>
            </a:endParaRPr>
          </a:p>
          <a:p>
            <a:endParaRPr kumimoji="1" lang="ja-JP" altLang="en-US" sz="2800" dirty="0">
              <a:latin typeface="Meiryo UI" panose="020B0604030504040204" pitchFamily="50" charset="-128"/>
              <a:ea typeface="Meiryo UI" panose="020B0604030504040204" pitchFamily="50" charset="-128"/>
            </a:endParaRPr>
          </a:p>
        </p:txBody>
      </p:sp>
    </p:spTree>
    <p:extLst>
      <p:ext uri="{BB962C8B-B14F-4D97-AF65-F5344CB8AC3E}">
        <p14:creationId xmlns:p14="http://schemas.microsoft.com/office/powerpoint/2010/main" val="287824851"/>
      </p:ext>
    </p:extLst>
  </p:cSld>
  <p:clrMapOvr>
    <a:masterClrMapping/>
  </p:clrMapOvr>
</p:sld>
</file>

<file path=ppt/slides/slide4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94791" y="473181"/>
            <a:ext cx="12303032" cy="1143000"/>
          </a:xfrm>
        </p:spPr>
        <p:txBody>
          <a:bodyPr/>
          <a:lstStyle/>
          <a:p>
            <a:r>
              <a:rPr lang="ja-JP" altLang="en-US" dirty="0"/>
              <a:t>　</a:t>
            </a:r>
            <a:r>
              <a:rPr kumimoji="1" lang="en-US" altLang="ja-JP" dirty="0"/>
              <a:t>World Rugby</a:t>
            </a:r>
            <a:r>
              <a:rPr lang="ja-JP" altLang="en-US" dirty="0"/>
              <a:t>から紹介された若年層の</a:t>
            </a:r>
            <a:r>
              <a:rPr kumimoji="1" lang="ja-JP" altLang="en-US" dirty="0"/>
              <a:t>パスウェイ</a:t>
            </a:r>
          </a:p>
        </p:txBody>
      </p:sp>
      <p:sp>
        <p:nvSpPr>
          <p:cNvPr id="3" name="コンテンツ プレースホルダー 2"/>
          <p:cNvSpPr>
            <a:spLocks noGrp="1"/>
          </p:cNvSpPr>
          <p:nvPr>
            <p:ph idx="1"/>
          </p:nvPr>
        </p:nvSpPr>
        <p:spPr>
          <a:xfrm>
            <a:off x="297892" y="1850428"/>
            <a:ext cx="11226592" cy="634836"/>
          </a:xfrm>
        </p:spPr>
        <p:txBody>
          <a:bodyPr/>
          <a:lstStyle/>
          <a:p>
            <a:pPr marL="0" indent="0">
              <a:buNone/>
            </a:pPr>
            <a:r>
              <a:rPr lang="en-US" altLang="ja-JP" sz="3600" u="sng" dirty="0">
                <a:solidFill>
                  <a:srgbClr val="FF0000"/>
                </a:solidFill>
              </a:rPr>
              <a:t>U8</a:t>
            </a:r>
            <a:r>
              <a:rPr lang="ja-JP" altLang="en-US" sz="3600" u="sng" dirty="0">
                <a:solidFill>
                  <a:srgbClr val="FF0000"/>
                </a:solidFill>
              </a:rPr>
              <a:t>歳以下程度まで対外試合ではコンタクトをせず、</a:t>
            </a:r>
            <a:endParaRPr lang="en-US" altLang="ja-JP" sz="3600" u="sng" dirty="0">
              <a:solidFill>
                <a:srgbClr val="FF0000"/>
              </a:solidFill>
            </a:endParaRPr>
          </a:p>
          <a:p>
            <a:pPr marL="0" indent="0">
              <a:buNone/>
            </a:pPr>
            <a:r>
              <a:rPr lang="ja-JP" altLang="ja-JP" sz="3600" dirty="0">
                <a:solidFill>
                  <a:srgbClr val="FF0000"/>
                </a:solidFill>
              </a:rPr>
              <a:t>　</a:t>
            </a:r>
            <a:r>
              <a:rPr lang="ja-JP" altLang="en-US" sz="3600" dirty="0">
                <a:solidFill>
                  <a:srgbClr val="FF0000"/>
                </a:solidFill>
              </a:rPr>
              <a:t>　　　　　　　　　　　　　</a:t>
            </a:r>
            <a:r>
              <a:rPr lang="ja-JP" altLang="en-US" sz="3600" u="sng" dirty="0">
                <a:solidFill>
                  <a:srgbClr val="FF0000"/>
                </a:solidFill>
              </a:rPr>
              <a:t>タグラグビーを活用したパスウェイ</a:t>
            </a:r>
            <a:endParaRPr lang="en-US" altLang="ja-JP" sz="3600" u="sng" dirty="0">
              <a:solidFill>
                <a:srgbClr val="FF0000"/>
              </a:solidFill>
            </a:endParaRPr>
          </a:p>
          <a:p>
            <a:pPr marL="0" indent="0">
              <a:buNone/>
            </a:pPr>
            <a:endParaRPr lang="en-US" altLang="ja-JP" sz="2800" dirty="0"/>
          </a:p>
        </p:txBody>
      </p:sp>
      <p:sp>
        <p:nvSpPr>
          <p:cNvPr id="5" name="正方形/長方形 4"/>
          <p:cNvSpPr/>
          <p:nvPr/>
        </p:nvSpPr>
        <p:spPr>
          <a:xfrm>
            <a:off x="315276" y="3458333"/>
            <a:ext cx="11593011" cy="2246769"/>
          </a:xfrm>
          <a:prstGeom prst="rect">
            <a:avLst/>
          </a:prstGeom>
        </p:spPr>
        <p:txBody>
          <a:bodyPr wrap="square">
            <a:spAutoFit/>
          </a:bodyPr>
          <a:lstStyle/>
          <a:p>
            <a:r>
              <a:rPr lang="ja-JP" altLang="en-US" sz="2800" u="sng" dirty="0"/>
              <a:t>現在の日本ラグビーのパスウェイは全年代でフルコンタクトラグビーをする大前提で考えられています。</a:t>
            </a:r>
            <a:r>
              <a:rPr lang="en-US" altLang="ja-JP" sz="2800" u="sng" dirty="0"/>
              <a:t>2019</a:t>
            </a:r>
            <a:r>
              <a:rPr lang="ja-JP" altLang="en-US" sz="2800" u="sng" dirty="0"/>
              <a:t>年の日本開催のラグビー</a:t>
            </a:r>
            <a:r>
              <a:rPr lang="en-US" altLang="ja-JP" sz="2800" u="sng" dirty="0"/>
              <a:t>W</a:t>
            </a:r>
            <a:r>
              <a:rPr lang="ja-JP" altLang="en-US" sz="2800" u="sng" dirty="0"/>
              <a:t>杯により、今まで以上にラグビーに興味を持ってくれるプレーヤーが増えることが予想されます。</a:t>
            </a:r>
            <a:r>
              <a:rPr lang="en-US" altLang="ja-JP" sz="2800" u="sng" dirty="0"/>
              <a:t>2019</a:t>
            </a:r>
            <a:r>
              <a:rPr lang="ja-JP" altLang="en-US" sz="2800" u="sng" dirty="0"/>
              <a:t>年の</a:t>
            </a:r>
            <a:r>
              <a:rPr lang="en-US" altLang="ja-JP" sz="2800" u="sng" dirty="0"/>
              <a:t>W</a:t>
            </a:r>
            <a:r>
              <a:rPr lang="ja-JP" altLang="en-US" sz="2800" u="sng" dirty="0"/>
              <a:t>杯前に、改めて初心者への安全なラグビーの指導方法やミニラグビーのルール等を議論していくことが重要となってきます。</a:t>
            </a:r>
            <a:endParaRPr lang="en-US" altLang="ja-JP" sz="2800" u="sng" dirty="0"/>
          </a:p>
        </p:txBody>
      </p:sp>
      <p:sp>
        <p:nvSpPr>
          <p:cNvPr id="6" name="正方形/長方形 5"/>
          <p:cNvSpPr/>
          <p:nvPr/>
        </p:nvSpPr>
        <p:spPr>
          <a:xfrm>
            <a:off x="0" y="6179962"/>
            <a:ext cx="4625861" cy="276999"/>
          </a:xfrm>
          <a:prstGeom prst="rect">
            <a:avLst/>
          </a:prstGeom>
        </p:spPr>
        <p:txBody>
          <a:bodyPr wrap="none">
            <a:spAutoFit/>
          </a:bodyPr>
          <a:lstStyle/>
          <a:p>
            <a:r>
              <a:rPr lang="en-US" altLang="ja-JP" sz="1200" dirty="0">
                <a:solidFill>
                  <a:srgbClr val="FFFFFF"/>
                </a:solidFill>
              </a:rPr>
              <a:t>Copyright © 2017 JRFU coaching committee</a:t>
            </a:r>
            <a:r>
              <a:rPr lang="ja-JP" altLang="en-US" sz="1200" dirty="0">
                <a:solidFill>
                  <a:srgbClr val="FFFFFF"/>
                </a:solidFill>
              </a:rPr>
              <a:t> </a:t>
            </a:r>
            <a:r>
              <a:rPr lang="en-US" altLang="ja-JP" sz="1200" dirty="0">
                <a:solidFill>
                  <a:srgbClr val="FFFFFF"/>
                </a:solidFill>
              </a:rPr>
              <a:t>All Rights Reserved.</a:t>
            </a:r>
            <a:endParaRPr lang="ja-JP" altLang="en-US" sz="1200" dirty="0">
              <a:solidFill>
                <a:srgbClr val="FFFFFF"/>
              </a:solidFill>
            </a:endParaRPr>
          </a:p>
        </p:txBody>
      </p:sp>
    </p:spTree>
    <p:extLst>
      <p:ext uri="{BB962C8B-B14F-4D97-AF65-F5344CB8AC3E}">
        <p14:creationId xmlns:p14="http://schemas.microsoft.com/office/powerpoint/2010/main" val="1012600362"/>
      </p:ext>
    </p:extLst>
  </p:cSld>
  <p:clrMapOvr>
    <a:masterClrMapping/>
  </p:clrMapOvr>
</p:sld>
</file>

<file path=ppt/slides/slide4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476824" y="580448"/>
            <a:ext cx="10972800" cy="1143000"/>
          </a:xfrm>
        </p:spPr>
        <p:txBody>
          <a:bodyPr/>
          <a:lstStyle/>
          <a:p>
            <a:r>
              <a:rPr kumimoji="1" lang="en-US" altLang="ja-JP" dirty="0"/>
              <a:t>World</a:t>
            </a:r>
            <a:r>
              <a:rPr kumimoji="1" lang="ja-JP" altLang="en-US" dirty="0"/>
              <a:t> </a:t>
            </a:r>
            <a:r>
              <a:rPr kumimoji="1" lang="en-US" altLang="ja-JP" dirty="0"/>
              <a:t>Rugby</a:t>
            </a:r>
            <a:r>
              <a:rPr kumimoji="1" lang="ja-JP" altLang="en-US" dirty="0"/>
              <a:t>から参考として</a:t>
            </a:r>
            <a:r>
              <a:rPr lang="ja-JP" altLang="en-US" dirty="0"/>
              <a:t>提示された</a:t>
            </a:r>
            <a:br>
              <a:rPr kumimoji="1" lang="en-US" altLang="ja-JP" dirty="0"/>
            </a:br>
            <a:r>
              <a:rPr lang="ja-JP" altLang="en-US" dirty="0"/>
              <a:t>世界の</a:t>
            </a:r>
            <a:r>
              <a:rPr kumimoji="1" lang="ja-JP" altLang="en-US" dirty="0"/>
              <a:t>ミニラグビーの</a:t>
            </a:r>
            <a:r>
              <a:rPr lang="ja-JP" altLang="en-US" dirty="0"/>
              <a:t>ルールの紹介</a:t>
            </a:r>
            <a:endParaRPr kumimoji="1" lang="ja-JP" altLang="en-US" dirty="0"/>
          </a:p>
        </p:txBody>
      </p:sp>
      <p:pic>
        <p:nvPicPr>
          <p:cNvPr id="3" name="図 2" descr="スクリーンショット 2016-02-13 21.58.14.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2970865" y="2049501"/>
            <a:ext cx="5322476" cy="3029240"/>
          </a:xfrm>
          <a:prstGeom prst="rect">
            <a:avLst/>
          </a:prstGeom>
        </p:spPr>
      </p:pic>
      <p:sp>
        <p:nvSpPr>
          <p:cNvPr id="4" name="正方形/長方形 3"/>
          <p:cNvSpPr/>
          <p:nvPr/>
        </p:nvSpPr>
        <p:spPr>
          <a:xfrm>
            <a:off x="221883" y="5340918"/>
            <a:ext cx="11644816" cy="369332"/>
          </a:xfrm>
          <a:prstGeom prst="rect">
            <a:avLst/>
          </a:prstGeom>
        </p:spPr>
        <p:txBody>
          <a:bodyPr wrap="square">
            <a:spAutoFit/>
          </a:bodyPr>
          <a:lstStyle/>
          <a:p>
            <a:r>
              <a:rPr lang="en-US" altLang="ja-JP" dirty="0"/>
              <a:t>※</a:t>
            </a:r>
            <a:r>
              <a:rPr lang="ja-JP" altLang="en-US" dirty="0"/>
              <a:t>中学生から大人を指導されている指導者の皆さまは、初心者を指導する際の段階的指導をイメージしてご覧ください。</a:t>
            </a:r>
            <a:endParaRPr lang="en-US" altLang="ja-JP" dirty="0"/>
          </a:p>
        </p:txBody>
      </p:sp>
      <p:sp>
        <p:nvSpPr>
          <p:cNvPr id="5" name="正方形/長方形 4"/>
          <p:cNvSpPr/>
          <p:nvPr/>
        </p:nvSpPr>
        <p:spPr>
          <a:xfrm>
            <a:off x="0" y="6179962"/>
            <a:ext cx="4625861" cy="276999"/>
          </a:xfrm>
          <a:prstGeom prst="rect">
            <a:avLst/>
          </a:prstGeom>
        </p:spPr>
        <p:txBody>
          <a:bodyPr wrap="none">
            <a:spAutoFit/>
          </a:bodyPr>
          <a:lstStyle/>
          <a:p>
            <a:r>
              <a:rPr lang="en-US" altLang="ja-JP" sz="1200" dirty="0">
                <a:solidFill>
                  <a:srgbClr val="FFFFFF"/>
                </a:solidFill>
              </a:rPr>
              <a:t>Copyright © 2017 JRFU coaching committee</a:t>
            </a:r>
            <a:r>
              <a:rPr lang="ja-JP" altLang="en-US" sz="1200" dirty="0">
                <a:solidFill>
                  <a:srgbClr val="FFFFFF"/>
                </a:solidFill>
              </a:rPr>
              <a:t> </a:t>
            </a:r>
            <a:r>
              <a:rPr lang="en-US" altLang="ja-JP" sz="1200" dirty="0">
                <a:solidFill>
                  <a:srgbClr val="FFFFFF"/>
                </a:solidFill>
              </a:rPr>
              <a:t>All Rights Reserved.</a:t>
            </a:r>
            <a:endParaRPr lang="ja-JP" altLang="en-US" sz="1200" dirty="0">
              <a:solidFill>
                <a:srgbClr val="FFFFFF"/>
              </a:solidFill>
            </a:endParaRPr>
          </a:p>
        </p:txBody>
      </p:sp>
    </p:spTree>
    <p:extLst>
      <p:ext uri="{BB962C8B-B14F-4D97-AF65-F5344CB8AC3E}">
        <p14:creationId xmlns:p14="http://schemas.microsoft.com/office/powerpoint/2010/main" val="152299808"/>
      </p:ext>
    </p:extLst>
  </p:cSld>
  <p:clrMapOvr>
    <a:masterClrMapping/>
  </p:clrMapOvr>
</p:sld>
</file>

<file path=ppt/slides/slide4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3" name="図 2"/>
          <p:cNvPicPr>
            <a:picLocks noChangeAspect="1"/>
          </p:cNvPicPr>
          <p:nvPr/>
        </p:nvPicPr>
        <p:blipFill>
          <a:blip r:embed="rId2"/>
          <a:stretch>
            <a:fillRect/>
          </a:stretch>
        </p:blipFill>
        <p:spPr>
          <a:xfrm>
            <a:off x="438854" y="1252227"/>
            <a:ext cx="11115065" cy="4737238"/>
          </a:xfrm>
          <a:prstGeom prst="rect">
            <a:avLst/>
          </a:prstGeom>
        </p:spPr>
      </p:pic>
      <p:sp>
        <p:nvSpPr>
          <p:cNvPr id="2" name="タイトル 1"/>
          <p:cNvSpPr>
            <a:spLocks noGrp="1"/>
          </p:cNvSpPr>
          <p:nvPr>
            <p:ph type="title"/>
          </p:nvPr>
        </p:nvSpPr>
        <p:spPr>
          <a:xfrm>
            <a:off x="585410" y="0"/>
            <a:ext cx="10972800" cy="1143000"/>
          </a:xfrm>
        </p:spPr>
        <p:txBody>
          <a:bodyPr/>
          <a:lstStyle/>
          <a:p>
            <a:r>
              <a:rPr kumimoji="1" lang="ja-JP" altLang="en-US" dirty="0"/>
              <a:t>ニュージーランド</a:t>
            </a:r>
          </a:p>
        </p:txBody>
      </p:sp>
      <p:pic>
        <p:nvPicPr>
          <p:cNvPr id="4" name="図 3"/>
          <p:cNvPicPr>
            <a:picLocks noChangeAspect="1"/>
          </p:cNvPicPr>
          <p:nvPr/>
        </p:nvPicPr>
        <p:blipFill>
          <a:blip r:embed="rId3"/>
          <a:stretch>
            <a:fillRect/>
          </a:stretch>
        </p:blipFill>
        <p:spPr>
          <a:xfrm>
            <a:off x="1359860" y="220784"/>
            <a:ext cx="1334758" cy="722646"/>
          </a:xfrm>
          <a:prstGeom prst="rect">
            <a:avLst/>
          </a:prstGeom>
        </p:spPr>
      </p:pic>
      <p:sp>
        <p:nvSpPr>
          <p:cNvPr id="6" name="正方形/長方形 5"/>
          <p:cNvSpPr/>
          <p:nvPr/>
        </p:nvSpPr>
        <p:spPr bwMode="auto">
          <a:xfrm>
            <a:off x="1792850" y="1257663"/>
            <a:ext cx="2710729" cy="4706898"/>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ＭＳ Ｐゴシック" pitchFamily="50" charset="-128"/>
            </a:endParaRPr>
          </a:p>
        </p:txBody>
      </p:sp>
      <p:sp>
        <p:nvSpPr>
          <p:cNvPr id="7" name="正方形/長方形 6"/>
          <p:cNvSpPr/>
          <p:nvPr/>
        </p:nvSpPr>
        <p:spPr bwMode="auto">
          <a:xfrm>
            <a:off x="460663" y="2684720"/>
            <a:ext cx="11063202" cy="453212"/>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ＭＳ Ｐゴシック" pitchFamily="50" charset="-128"/>
            </a:endParaRPr>
          </a:p>
        </p:txBody>
      </p:sp>
      <p:sp>
        <p:nvSpPr>
          <p:cNvPr id="8" name="正方形/長方形 7"/>
          <p:cNvSpPr/>
          <p:nvPr/>
        </p:nvSpPr>
        <p:spPr>
          <a:xfrm>
            <a:off x="0" y="6179962"/>
            <a:ext cx="4625861" cy="276999"/>
          </a:xfrm>
          <a:prstGeom prst="rect">
            <a:avLst/>
          </a:prstGeom>
        </p:spPr>
        <p:txBody>
          <a:bodyPr wrap="none">
            <a:spAutoFit/>
          </a:bodyPr>
          <a:lstStyle/>
          <a:p>
            <a:r>
              <a:rPr lang="en-US" altLang="ja-JP" sz="1200" dirty="0">
                <a:solidFill>
                  <a:srgbClr val="FFFFFF"/>
                </a:solidFill>
              </a:rPr>
              <a:t>Copyright © 2017 JRFU coaching committee</a:t>
            </a:r>
            <a:r>
              <a:rPr lang="ja-JP" altLang="en-US" sz="1200" dirty="0">
                <a:solidFill>
                  <a:srgbClr val="FFFFFF"/>
                </a:solidFill>
              </a:rPr>
              <a:t> </a:t>
            </a:r>
            <a:r>
              <a:rPr lang="en-US" altLang="ja-JP" sz="1200" dirty="0">
                <a:solidFill>
                  <a:srgbClr val="FFFFFF"/>
                </a:solidFill>
              </a:rPr>
              <a:t>All Rights Reserved.</a:t>
            </a:r>
            <a:endParaRPr lang="ja-JP" altLang="en-US" sz="1200" dirty="0">
              <a:solidFill>
                <a:srgbClr val="FFFFFF"/>
              </a:solidFill>
            </a:endParaRPr>
          </a:p>
        </p:txBody>
      </p:sp>
    </p:spTree>
    <p:extLst>
      <p:ext uri="{BB962C8B-B14F-4D97-AF65-F5344CB8AC3E}">
        <p14:creationId xmlns:p14="http://schemas.microsoft.com/office/powerpoint/2010/main" val="1706877718"/>
      </p:ext>
    </p:extLst>
  </p:cSld>
  <p:clrMapOvr>
    <a:masterClrMapping/>
  </p:clrMapOvr>
</p:sld>
</file>

<file path=ppt/slides/slide4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21695" y="117400"/>
            <a:ext cx="10972800" cy="1143000"/>
          </a:xfrm>
        </p:spPr>
        <p:txBody>
          <a:bodyPr/>
          <a:lstStyle/>
          <a:p>
            <a:r>
              <a:rPr kumimoji="1" lang="ja-JP" altLang="en-US" dirty="0"/>
              <a:t>オーストラリア</a:t>
            </a:r>
          </a:p>
        </p:txBody>
      </p:sp>
      <p:pic>
        <p:nvPicPr>
          <p:cNvPr id="5" name="図 4"/>
          <p:cNvPicPr>
            <a:picLocks noChangeAspect="1"/>
          </p:cNvPicPr>
          <p:nvPr/>
        </p:nvPicPr>
        <p:blipFill>
          <a:blip r:embed="rId2"/>
          <a:stretch>
            <a:fillRect/>
          </a:stretch>
        </p:blipFill>
        <p:spPr>
          <a:xfrm>
            <a:off x="1527843" y="160093"/>
            <a:ext cx="1270224" cy="952669"/>
          </a:xfrm>
          <a:prstGeom prst="rect">
            <a:avLst/>
          </a:prstGeom>
        </p:spPr>
      </p:pic>
      <p:pic>
        <p:nvPicPr>
          <p:cNvPr id="7" name="図 6"/>
          <p:cNvPicPr>
            <a:picLocks noChangeAspect="1"/>
          </p:cNvPicPr>
          <p:nvPr/>
        </p:nvPicPr>
        <p:blipFill>
          <a:blip r:embed="rId3"/>
          <a:stretch>
            <a:fillRect/>
          </a:stretch>
        </p:blipFill>
        <p:spPr>
          <a:xfrm>
            <a:off x="403751" y="1506705"/>
            <a:ext cx="11309498" cy="4557472"/>
          </a:xfrm>
          <a:prstGeom prst="rect">
            <a:avLst/>
          </a:prstGeom>
        </p:spPr>
      </p:pic>
      <p:sp>
        <p:nvSpPr>
          <p:cNvPr id="6" name="正方形/長方形 5"/>
          <p:cNvSpPr/>
          <p:nvPr/>
        </p:nvSpPr>
        <p:spPr bwMode="auto">
          <a:xfrm>
            <a:off x="1837387" y="1540812"/>
            <a:ext cx="2806591" cy="4503179"/>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ＭＳ Ｐゴシック" pitchFamily="50" charset="-128"/>
            </a:endParaRPr>
          </a:p>
        </p:txBody>
      </p:sp>
      <p:sp>
        <p:nvSpPr>
          <p:cNvPr id="8" name="正方形/長方形 7"/>
          <p:cNvSpPr/>
          <p:nvPr/>
        </p:nvSpPr>
        <p:spPr bwMode="auto">
          <a:xfrm>
            <a:off x="434938" y="2876438"/>
            <a:ext cx="11255936" cy="473180"/>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ＭＳ Ｐゴシック" pitchFamily="50" charset="-128"/>
            </a:endParaRPr>
          </a:p>
        </p:txBody>
      </p:sp>
      <p:sp>
        <p:nvSpPr>
          <p:cNvPr id="9" name="正方形/長方形 8"/>
          <p:cNvSpPr/>
          <p:nvPr/>
        </p:nvSpPr>
        <p:spPr>
          <a:xfrm>
            <a:off x="0" y="6179962"/>
            <a:ext cx="4625861" cy="276999"/>
          </a:xfrm>
          <a:prstGeom prst="rect">
            <a:avLst/>
          </a:prstGeom>
        </p:spPr>
        <p:txBody>
          <a:bodyPr wrap="none">
            <a:spAutoFit/>
          </a:bodyPr>
          <a:lstStyle/>
          <a:p>
            <a:r>
              <a:rPr lang="en-US" altLang="ja-JP" sz="1200" dirty="0">
                <a:solidFill>
                  <a:srgbClr val="FFFFFF"/>
                </a:solidFill>
              </a:rPr>
              <a:t>Copyright © 2017 JRFU coaching committee</a:t>
            </a:r>
            <a:r>
              <a:rPr lang="ja-JP" altLang="en-US" sz="1200" dirty="0">
                <a:solidFill>
                  <a:srgbClr val="FFFFFF"/>
                </a:solidFill>
              </a:rPr>
              <a:t> </a:t>
            </a:r>
            <a:r>
              <a:rPr lang="en-US" altLang="ja-JP" sz="1200" dirty="0">
                <a:solidFill>
                  <a:srgbClr val="FFFFFF"/>
                </a:solidFill>
              </a:rPr>
              <a:t>All Rights Reserved.</a:t>
            </a:r>
            <a:endParaRPr lang="ja-JP" altLang="en-US" sz="1200" dirty="0">
              <a:solidFill>
                <a:srgbClr val="FFFFFF"/>
              </a:solidFill>
            </a:endParaRPr>
          </a:p>
        </p:txBody>
      </p:sp>
    </p:spTree>
    <p:extLst>
      <p:ext uri="{BB962C8B-B14F-4D97-AF65-F5344CB8AC3E}">
        <p14:creationId xmlns:p14="http://schemas.microsoft.com/office/powerpoint/2010/main" val="1004584269"/>
      </p:ext>
    </p:extLst>
  </p:cSld>
  <p:clrMapOvr>
    <a:masterClrMapping/>
  </p:clrMapOvr>
</p:sld>
</file>

<file path=ppt/slides/slide4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 name="図 5"/>
          <p:cNvPicPr>
            <a:picLocks noChangeAspect="1"/>
          </p:cNvPicPr>
          <p:nvPr/>
        </p:nvPicPr>
        <p:blipFill>
          <a:blip r:embed="rId2"/>
          <a:stretch>
            <a:fillRect/>
          </a:stretch>
        </p:blipFill>
        <p:spPr>
          <a:xfrm>
            <a:off x="164577" y="1159094"/>
            <a:ext cx="11725496" cy="4839952"/>
          </a:xfrm>
          <a:prstGeom prst="rect">
            <a:avLst/>
          </a:prstGeom>
        </p:spPr>
      </p:pic>
      <p:sp>
        <p:nvSpPr>
          <p:cNvPr id="2" name="タイトル 1"/>
          <p:cNvSpPr>
            <a:spLocks noGrp="1"/>
          </p:cNvSpPr>
          <p:nvPr>
            <p:ph type="title"/>
          </p:nvPr>
        </p:nvSpPr>
        <p:spPr>
          <a:xfrm>
            <a:off x="485807" y="-130929"/>
            <a:ext cx="10972800" cy="1143000"/>
          </a:xfrm>
        </p:spPr>
        <p:txBody>
          <a:bodyPr/>
          <a:lstStyle/>
          <a:p>
            <a:r>
              <a:rPr kumimoji="1" lang="ja-JP" altLang="en-US" dirty="0"/>
              <a:t>イングランド</a:t>
            </a:r>
          </a:p>
        </p:txBody>
      </p:sp>
      <p:pic>
        <p:nvPicPr>
          <p:cNvPr id="4" name="図 3"/>
          <p:cNvPicPr>
            <a:picLocks noChangeAspect="1"/>
          </p:cNvPicPr>
          <p:nvPr/>
        </p:nvPicPr>
        <p:blipFill>
          <a:blip r:embed="rId3"/>
          <a:stretch>
            <a:fillRect/>
          </a:stretch>
        </p:blipFill>
        <p:spPr>
          <a:xfrm>
            <a:off x="1670967" y="89241"/>
            <a:ext cx="1180162" cy="885121"/>
          </a:xfrm>
          <a:prstGeom prst="rect">
            <a:avLst/>
          </a:prstGeom>
        </p:spPr>
      </p:pic>
      <p:sp>
        <p:nvSpPr>
          <p:cNvPr id="5" name="正方形/長方形 4"/>
          <p:cNvSpPr/>
          <p:nvPr/>
        </p:nvSpPr>
        <p:spPr bwMode="auto">
          <a:xfrm>
            <a:off x="1644040" y="1176436"/>
            <a:ext cx="5477537" cy="4775673"/>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ＭＳ Ｐゴシック" pitchFamily="50" charset="-128"/>
            </a:endParaRPr>
          </a:p>
        </p:txBody>
      </p:sp>
      <p:sp>
        <p:nvSpPr>
          <p:cNvPr id="7" name="正方形/長方形 6"/>
          <p:cNvSpPr/>
          <p:nvPr/>
        </p:nvSpPr>
        <p:spPr bwMode="auto">
          <a:xfrm>
            <a:off x="216314" y="2282759"/>
            <a:ext cx="11650384" cy="353595"/>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ＭＳ Ｐゴシック" pitchFamily="50" charset="-128"/>
            </a:endParaRPr>
          </a:p>
        </p:txBody>
      </p:sp>
      <p:sp>
        <p:nvSpPr>
          <p:cNvPr id="8" name="正方形/長方形 7"/>
          <p:cNvSpPr/>
          <p:nvPr/>
        </p:nvSpPr>
        <p:spPr bwMode="auto">
          <a:xfrm>
            <a:off x="210376" y="2664004"/>
            <a:ext cx="10284990" cy="1083452"/>
          </a:xfrm>
          <a:prstGeom prst="rect">
            <a:avLst/>
          </a:prstGeom>
          <a:noFill/>
          <a:ln w="57150" cap="flat" cmpd="sng" algn="ctr">
            <a:solidFill>
              <a:srgbClr val="0000FF"/>
            </a:solidFill>
            <a:prstDash val="sysDash"/>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ＭＳ Ｐゴシック" pitchFamily="50" charset="-128"/>
            </a:endParaRPr>
          </a:p>
        </p:txBody>
      </p:sp>
      <p:sp>
        <p:nvSpPr>
          <p:cNvPr id="10" name="正方形/長方形 9"/>
          <p:cNvSpPr/>
          <p:nvPr/>
        </p:nvSpPr>
        <p:spPr>
          <a:xfrm>
            <a:off x="0" y="6179962"/>
            <a:ext cx="4625861" cy="276999"/>
          </a:xfrm>
          <a:prstGeom prst="rect">
            <a:avLst/>
          </a:prstGeom>
        </p:spPr>
        <p:txBody>
          <a:bodyPr wrap="none">
            <a:spAutoFit/>
          </a:bodyPr>
          <a:lstStyle/>
          <a:p>
            <a:r>
              <a:rPr lang="en-US" altLang="ja-JP" sz="1200" dirty="0">
                <a:solidFill>
                  <a:srgbClr val="FFFFFF"/>
                </a:solidFill>
              </a:rPr>
              <a:t>Copyright © 2017 JRFU coaching committee</a:t>
            </a:r>
            <a:r>
              <a:rPr lang="ja-JP" altLang="en-US" sz="1200" dirty="0">
                <a:solidFill>
                  <a:srgbClr val="FFFFFF"/>
                </a:solidFill>
              </a:rPr>
              <a:t> </a:t>
            </a:r>
            <a:r>
              <a:rPr lang="en-US" altLang="ja-JP" sz="1200" dirty="0">
                <a:solidFill>
                  <a:srgbClr val="FFFFFF"/>
                </a:solidFill>
              </a:rPr>
              <a:t>All Rights Reserved.</a:t>
            </a:r>
            <a:endParaRPr lang="ja-JP" altLang="en-US" sz="1200" dirty="0">
              <a:solidFill>
                <a:srgbClr val="FFFFFF"/>
              </a:solidFill>
            </a:endParaRPr>
          </a:p>
        </p:txBody>
      </p:sp>
    </p:spTree>
    <p:extLst>
      <p:ext uri="{BB962C8B-B14F-4D97-AF65-F5344CB8AC3E}">
        <p14:creationId xmlns:p14="http://schemas.microsoft.com/office/powerpoint/2010/main" val="3189935316"/>
      </p:ext>
    </p:extLst>
  </p:cSld>
  <p:clrMapOvr>
    <a:masterClrMapping/>
  </p:clrMapOvr>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991544" y="476672"/>
            <a:ext cx="8229600" cy="706090"/>
          </a:xfrm>
        </p:spPr>
        <p:txBody>
          <a:bodyPr/>
          <a:lstStyle/>
          <a:p>
            <a:r>
              <a:rPr lang="ja-JP" altLang="en-US" sz="3200" dirty="0">
                <a:solidFill>
                  <a:srgbClr val="3333CC"/>
                </a:solidFill>
              </a:rPr>
              <a:t>Ｈ２８年度　重傷事故（カテゴリー別）</a:t>
            </a:r>
          </a:p>
        </p:txBody>
      </p:sp>
      <p:graphicFrame>
        <p:nvGraphicFramePr>
          <p:cNvPr id="3" name="グラフ 2"/>
          <p:cNvGraphicFramePr>
            <a:graphicFrameLocks/>
          </p:cNvGraphicFramePr>
          <p:nvPr>
            <p:extLst/>
          </p:nvPr>
        </p:nvGraphicFramePr>
        <p:xfrm>
          <a:off x="3071664" y="1340768"/>
          <a:ext cx="6181726" cy="4152900"/>
        </p:xfrm>
        <a:graphic>
          <a:graphicData uri="http://schemas.openxmlformats.org/drawingml/2006/chart">
            <c:chart xmlns:c="http://schemas.openxmlformats.org/drawingml/2006/chart" xmlns:r="http://schemas.openxmlformats.org/officeDocument/2006/relationships" r:id="rId2"/>
          </a:graphicData>
        </a:graphic>
      </p:graphicFrame>
      <p:sp>
        <p:nvSpPr>
          <p:cNvPr id="4" name="テキスト ボックス 3"/>
          <p:cNvSpPr txBox="1"/>
          <p:nvPr/>
        </p:nvSpPr>
        <p:spPr>
          <a:xfrm>
            <a:off x="7464152" y="4653137"/>
            <a:ext cx="2709396" cy="1384995"/>
          </a:xfrm>
          <a:prstGeom prst="rect">
            <a:avLst/>
          </a:prstGeom>
          <a:noFill/>
        </p:spPr>
        <p:txBody>
          <a:bodyPr wrap="none" rtlCol="0">
            <a:spAutoFit/>
          </a:bodyPr>
          <a:lstStyle/>
          <a:p>
            <a:r>
              <a:rPr lang="ja-JP" altLang="en-US" sz="2800" kern="0" dirty="0">
                <a:solidFill>
                  <a:srgbClr val="FF0000"/>
                </a:solidFill>
              </a:rPr>
              <a:t>発生件数　１１件</a:t>
            </a:r>
            <a:endParaRPr lang="en-US" altLang="ja-JP" sz="2800" kern="0" dirty="0">
              <a:solidFill>
                <a:srgbClr val="FF0000"/>
              </a:solidFill>
            </a:endParaRPr>
          </a:p>
          <a:p>
            <a:r>
              <a:rPr kumimoji="0" lang="ja-JP" altLang="en-US" sz="2800" kern="0" dirty="0">
                <a:solidFill>
                  <a:srgbClr val="FF0000"/>
                </a:solidFill>
              </a:rPr>
              <a:t>頭部外傷　７例</a:t>
            </a:r>
            <a:endParaRPr kumimoji="0" lang="en-US" altLang="ja-JP" sz="2800" kern="0" dirty="0">
              <a:solidFill>
                <a:srgbClr val="FF0000"/>
              </a:solidFill>
            </a:endParaRPr>
          </a:p>
          <a:p>
            <a:r>
              <a:rPr kumimoji="0" lang="ja-JP" altLang="en-US" sz="2800" kern="0" dirty="0">
                <a:solidFill>
                  <a:srgbClr val="FF0000"/>
                </a:solidFill>
              </a:rPr>
              <a:t>頸髄損傷　４例</a:t>
            </a:r>
            <a:endParaRPr lang="ja-JP" altLang="en-US" sz="2800" kern="0" dirty="0">
              <a:solidFill>
                <a:srgbClr val="FF0000"/>
              </a:solidFill>
            </a:endParaRPr>
          </a:p>
        </p:txBody>
      </p:sp>
    </p:spTree>
    <p:extLst>
      <p:ext uri="{BB962C8B-B14F-4D97-AF65-F5344CB8AC3E}">
        <p14:creationId xmlns:p14="http://schemas.microsoft.com/office/powerpoint/2010/main" val="434595946"/>
      </p:ext>
    </p:extLst>
  </p:cSld>
  <p:clrMapOvr>
    <a:masterClrMapping/>
  </p:clrMapOvr>
</p:sld>
</file>

<file path=ppt/slides/slide5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325727" y="-186782"/>
            <a:ext cx="10972800" cy="1143000"/>
          </a:xfrm>
        </p:spPr>
        <p:txBody>
          <a:bodyPr/>
          <a:lstStyle/>
          <a:p>
            <a:r>
              <a:rPr kumimoji="1" lang="ja-JP" altLang="en-US" dirty="0"/>
              <a:t>日本</a:t>
            </a:r>
          </a:p>
        </p:txBody>
      </p:sp>
      <p:graphicFrame>
        <p:nvGraphicFramePr>
          <p:cNvPr id="4" name="オブジェクト 3"/>
          <p:cNvGraphicFramePr>
            <a:graphicFrameLocks noChangeAspect="1"/>
          </p:cNvGraphicFramePr>
          <p:nvPr>
            <p:extLst>
              <p:ext uri="{D42A27DB-BD31-4B8C-83A1-F6EECF244321}">
                <p14:modId xmlns:p14="http://schemas.microsoft.com/office/powerpoint/2010/main" val="1787823323"/>
              </p:ext>
            </p:extLst>
          </p:nvPr>
        </p:nvGraphicFramePr>
        <p:xfrm>
          <a:off x="309346" y="1026861"/>
          <a:ext cx="11035662" cy="4427163"/>
        </p:xfrm>
        <a:graphic>
          <a:graphicData uri="http://schemas.openxmlformats.org/presentationml/2006/ole">
            <mc:AlternateContent xmlns:mc="http://schemas.openxmlformats.org/markup-compatibility/2006">
              <mc:Choice xmlns:v="urn:schemas-microsoft-com:vml" Requires="v">
                <p:oleObj spid="_x0000_s5167" name="Microsoft Excel バイナリ ワークシート" r:id="rId3" imgW="7835900" imgH="2298700" progId="Excel.SheetBinaryMacroEnabled.12">
                  <p:embed/>
                </p:oleObj>
              </mc:Choice>
              <mc:Fallback>
                <p:oleObj name="Microsoft Excel バイナリ ワークシート" r:id="rId3" imgW="7835900" imgH="2298700" progId="Excel.SheetBinaryMacroEnabled.12">
                  <p:embed/>
                  <p:pic>
                    <p:nvPicPr>
                      <p:cNvPr id="0" name=""/>
                      <p:cNvPicPr/>
                      <p:nvPr/>
                    </p:nvPicPr>
                    <p:blipFill>
                      <a:blip r:embed="rId4"/>
                      <a:stretch>
                        <a:fillRect/>
                      </a:stretch>
                    </p:blipFill>
                    <p:spPr>
                      <a:xfrm>
                        <a:off x="309346" y="1026861"/>
                        <a:ext cx="11035662" cy="4427163"/>
                      </a:xfrm>
                      <a:prstGeom prst="rect">
                        <a:avLst/>
                      </a:prstGeom>
                    </p:spPr>
                  </p:pic>
                </p:oleObj>
              </mc:Fallback>
            </mc:AlternateContent>
          </a:graphicData>
        </a:graphic>
      </p:graphicFrame>
      <p:sp>
        <p:nvSpPr>
          <p:cNvPr id="5" name="正方形/長方形 4"/>
          <p:cNvSpPr/>
          <p:nvPr/>
        </p:nvSpPr>
        <p:spPr bwMode="auto">
          <a:xfrm>
            <a:off x="1692642" y="1050854"/>
            <a:ext cx="4129580" cy="4365814"/>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ＭＳ Ｐゴシック" pitchFamily="50" charset="-128"/>
            </a:endParaRPr>
          </a:p>
        </p:txBody>
      </p:sp>
      <p:pic>
        <p:nvPicPr>
          <p:cNvPr id="7" name="図 6"/>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883484" y="0"/>
            <a:ext cx="733785" cy="747127"/>
          </a:xfrm>
          <a:prstGeom prst="rect">
            <a:avLst/>
          </a:prstGeom>
        </p:spPr>
      </p:pic>
      <p:sp>
        <p:nvSpPr>
          <p:cNvPr id="3" name="正方形/長方形 2"/>
          <p:cNvSpPr/>
          <p:nvPr/>
        </p:nvSpPr>
        <p:spPr>
          <a:xfrm>
            <a:off x="694632" y="5516359"/>
            <a:ext cx="10620144" cy="461665"/>
          </a:xfrm>
          <a:prstGeom prst="rect">
            <a:avLst/>
          </a:prstGeom>
        </p:spPr>
        <p:txBody>
          <a:bodyPr wrap="square">
            <a:spAutoFit/>
          </a:bodyPr>
          <a:lstStyle/>
          <a:p>
            <a:r>
              <a:rPr lang="ja-JP" altLang="en-US" sz="2400" u="sng" dirty="0">
                <a:solidFill>
                  <a:srgbClr val="FF0000"/>
                </a:solidFill>
              </a:rPr>
              <a:t>日本ラグビーのルールでは</a:t>
            </a:r>
            <a:r>
              <a:rPr lang="en-US" altLang="ja-JP" sz="2400" u="sng" dirty="0">
                <a:solidFill>
                  <a:srgbClr val="FF0000"/>
                </a:solidFill>
              </a:rPr>
              <a:t>6</a:t>
            </a:r>
            <a:r>
              <a:rPr lang="ja-JP" altLang="en-US" sz="2400" u="sng" dirty="0">
                <a:solidFill>
                  <a:srgbClr val="FF0000"/>
                </a:solidFill>
              </a:rPr>
              <a:t>歳以下もタックルありのルールで行われています。</a:t>
            </a:r>
            <a:endParaRPr lang="en-US" altLang="ja-JP" sz="2400" u="sng" dirty="0">
              <a:solidFill>
                <a:srgbClr val="FF0000"/>
              </a:solidFill>
            </a:endParaRPr>
          </a:p>
        </p:txBody>
      </p:sp>
      <p:sp>
        <p:nvSpPr>
          <p:cNvPr id="8" name="正方形/長方形 7"/>
          <p:cNvSpPr/>
          <p:nvPr/>
        </p:nvSpPr>
        <p:spPr bwMode="auto">
          <a:xfrm>
            <a:off x="322884" y="2360965"/>
            <a:ext cx="11006929" cy="440760"/>
          </a:xfrm>
          <a:prstGeom prst="rect">
            <a:avLst/>
          </a:prstGeom>
          <a:noFill/>
          <a:ln w="57150" cap="flat" cmpd="sng" algn="ctr">
            <a:solidFill>
              <a:srgbClr val="FF0000"/>
            </a:solidFill>
            <a:prstDash val="solid"/>
            <a:round/>
            <a:headEnd type="none" w="med" len="med"/>
            <a:tailEnd type="none" w="med" len="med"/>
          </a:ln>
          <a:effectLst/>
        </p:spPr>
        <p:txBody>
          <a:bodyPr vert="horz" wrap="square" lIns="91440" tIns="45720" rIns="91440" bIns="45720" numCol="1" rtlCol="0" anchor="t" anchorCtr="0" compatLnSpc="1">
            <a:prstTxWarp prst="textNoShape">
              <a:avLst/>
            </a:prstTxWarp>
          </a:bodyPr>
          <a:lstStyle/>
          <a:p>
            <a:pPr marL="0" marR="0" indent="0" algn="ctr" defTabSz="914400" rtl="0" eaLnBrk="1" fontAlgn="base" latinLnBrk="0" hangingPunct="1">
              <a:lnSpc>
                <a:spcPct val="100000"/>
              </a:lnSpc>
              <a:spcBef>
                <a:spcPct val="0"/>
              </a:spcBef>
              <a:spcAft>
                <a:spcPct val="0"/>
              </a:spcAft>
              <a:buClrTx/>
              <a:buSzTx/>
              <a:buFontTx/>
              <a:buNone/>
              <a:tabLst/>
            </a:pPr>
            <a:endParaRPr kumimoji="1" lang="ja-JP" altLang="en-US" sz="1800" b="0" i="0" u="none" strike="noStrike" cap="none" normalizeH="0" baseline="0">
              <a:ln>
                <a:noFill/>
              </a:ln>
              <a:solidFill>
                <a:schemeClr val="tx1"/>
              </a:solidFill>
              <a:effectLst/>
              <a:latin typeface="Arial" charset="0"/>
              <a:ea typeface="ＭＳ Ｐゴシック" pitchFamily="50" charset="-128"/>
            </a:endParaRPr>
          </a:p>
        </p:txBody>
      </p:sp>
      <p:sp>
        <p:nvSpPr>
          <p:cNvPr id="9" name="正方形/長方形 8"/>
          <p:cNvSpPr/>
          <p:nvPr/>
        </p:nvSpPr>
        <p:spPr>
          <a:xfrm>
            <a:off x="0" y="6179962"/>
            <a:ext cx="4625861" cy="276999"/>
          </a:xfrm>
          <a:prstGeom prst="rect">
            <a:avLst/>
          </a:prstGeom>
        </p:spPr>
        <p:txBody>
          <a:bodyPr wrap="none">
            <a:spAutoFit/>
          </a:bodyPr>
          <a:lstStyle/>
          <a:p>
            <a:r>
              <a:rPr lang="en-US" altLang="ja-JP" sz="1200" dirty="0">
                <a:solidFill>
                  <a:srgbClr val="FFFFFF"/>
                </a:solidFill>
              </a:rPr>
              <a:t>Copyright © 2017 JRFU coaching committee All Rights Reserved.</a:t>
            </a:r>
            <a:endParaRPr lang="ja-JP" altLang="en-US" sz="1200" dirty="0">
              <a:solidFill>
                <a:srgbClr val="FFFFFF"/>
              </a:solidFill>
            </a:endParaRPr>
          </a:p>
        </p:txBody>
      </p:sp>
    </p:spTree>
    <p:extLst>
      <p:ext uri="{BB962C8B-B14F-4D97-AF65-F5344CB8AC3E}">
        <p14:creationId xmlns:p14="http://schemas.microsoft.com/office/powerpoint/2010/main" val="1912366184"/>
      </p:ext>
    </p:extLst>
  </p:cSld>
  <p:clrMapOvr>
    <a:masterClrMapping/>
  </p:clrMapOvr>
</p:sld>
</file>

<file path=ppt/slides/slide5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94791" y="473181"/>
            <a:ext cx="12303032" cy="1143000"/>
          </a:xfrm>
        </p:spPr>
        <p:txBody>
          <a:bodyPr/>
          <a:lstStyle/>
          <a:p>
            <a:r>
              <a:rPr lang="ja-JP" altLang="en-US" dirty="0"/>
              <a:t>　</a:t>
            </a:r>
            <a:r>
              <a:rPr kumimoji="1" lang="en-US" altLang="ja-JP" dirty="0"/>
              <a:t>World Rugby</a:t>
            </a:r>
            <a:r>
              <a:rPr lang="ja-JP" altLang="en-US" dirty="0"/>
              <a:t>から推奨された若年層の</a:t>
            </a:r>
            <a:br>
              <a:rPr lang="en-US" altLang="ja-JP" dirty="0"/>
            </a:br>
            <a:r>
              <a:rPr lang="ja-JP" altLang="en-US" dirty="0"/>
              <a:t>コンタクトのルールに関する</a:t>
            </a:r>
            <a:r>
              <a:rPr kumimoji="1" lang="ja-JP" altLang="en-US" dirty="0"/>
              <a:t>パスウェイ</a:t>
            </a:r>
          </a:p>
        </p:txBody>
      </p:sp>
      <p:sp>
        <p:nvSpPr>
          <p:cNvPr id="3" name="コンテンツ プレースホルダー 2"/>
          <p:cNvSpPr>
            <a:spLocks noGrp="1"/>
          </p:cNvSpPr>
          <p:nvPr>
            <p:ph idx="1"/>
          </p:nvPr>
        </p:nvSpPr>
        <p:spPr>
          <a:xfrm>
            <a:off x="509551" y="1913147"/>
            <a:ext cx="11226592" cy="634836"/>
          </a:xfrm>
        </p:spPr>
        <p:txBody>
          <a:bodyPr/>
          <a:lstStyle/>
          <a:p>
            <a:pPr marL="0" indent="0">
              <a:buNone/>
            </a:pPr>
            <a:r>
              <a:rPr lang="en-US" altLang="ja-JP" sz="3600" u="sng" dirty="0">
                <a:solidFill>
                  <a:srgbClr val="FF0000"/>
                </a:solidFill>
              </a:rPr>
              <a:t>U8</a:t>
            </a:r>
            <a:r>
              <a:rPr lang="ja-JP" altLang="en-US" sz="3600" u="sng" dirty="0">
                <a:solidFill>
                  <a:srgbClr val="FF0000"/>
                </a:solidFill>
              </a:rPr>
              <a:t>歳以下程度までは安全に配慮し、対外試合では</a:t>
            </a:r>
            <a:endParaRPr lang="en-US" altLang="ja-JP" sz="3600" u="sng" dirty="0">
              <a:solidFill>
                <a:srgbClr val="FF0000"/>
              </a:solidFill>
            </a:endParaRPr>
          </a:p>
          <a:p>
            <a:pPr marL="0" indent="0">
              <a:buNone/>
            </a:pPr>
            <a:r>
              <a:rPr lang="ja-JP" altLang="en-US" sz="3600" u="sng" dirty="0">
                <a:solidFill>
                  <a:srgbClr val="FF0000"/>
                </a:solidFill>
              </a:rPr>
              <a:t>コンタクトをせず、タグラグビーを活用したパスウェイ</a:t>
            </a:r>
            <a:endParaRPr lang="en-US" altLang="ja-JP" sz="3600" u="sng" dirty="0">
              <a:solidFill>
                <a:srgbClr val="FF0000"/>
              </a:solidFill>
            </a:endParaRPr>
          </a:p>
          <a:p>
            <a:pPr marL="0" indent="0">
              <a:buNone/>
            </a:pPr>
            <a:endParaRPr lang="en-US" altLang="ja-JP" sz="2800" dirty="0"/>
          </a:p>
        </p:txBody>
      </p:sp>
      <p:sp>
        <p:nvSpPr>
          <p:cNvPr id="6" name="正方形/長方形 5"/>
          <p:cNvSpPr/>
          <p:nvPr/>
        </p:nvSpPr>
        <p:spPr>
          <a:xfrm>
            <a:off x="0" y="6179962"/>
            <a:ext cx="4625861" cy="276999"/>
          </a:xfrm>
          <a:prstGeom prst="rect">
            <a:avLst/>
          </a:prstGeom>
        </p:spPr>
        <p:txBody>
          <a:bodyPr wrap="none">
            <a:spAutoFit/>
          </a:bodyPr>
          <a:lstStyle/>
          <a:p>
            <a:r>
              <a:rPr lang="en-US" altLang="ja-JP" sz="1200" dirty="0">
                <a:solidFill>
                  <a:srgbClr val="FFFFFF"/>
                </a:solidFill>
              </a:rPr>
              <a:t>Copyright © 2017 JRFU coaching committee</a:t>
            </a:r>
            <a:r>
              <a:rPr lang="ja-JP" altLang="en-US" sz="1200" dirty="0">
                <a:solidFill>
                  <a:srgbClr val="FFFFFF"/>
                </a:solidFill>
              </a:rPr>
              <a:t> </a:t>
            </a:r>
            <a:r>
              <a:rPr lang="en-US" altLang="ja-JP" sz="1200" dirty="0">
                <a:solidFill>
                  <a:srgbClr val="FFFFFF"/>
                </a:solidFill>
              </a:rPr>
              <a:t>All Rights Reserved.</a:t>
            </a:r>
            <a:endParaRPr lang="ja-JP" altLang="en-US" sz="1200" dirty="0">
              <a:solidFill>
                <a:srgbClr val="FFFFFF"/>
              </a:solidFill>
            </a:endParaRPr>
          </a:p>
        </p:txBody>
      </p:sp>
      <p:graphicFrame>
        <p:nvGraphicFramePr>
          <p:cNvPr id="7" name="表 6"/>
          <p:cNvGraphicFramePr>
            <a:graphicFrameLocks noGrp="1"/>
          </p:cNvGraphicFramePr>
          <p:nvPr>
            <p:extLst>
              <p:ext uri="{D42A27DB-BD31-4B8C-83A1-F6EECF244321}">
                <p14:modId xmlns:p14="http://schemas.microsoft.com/office/powerpoint/2010/main" val="1986647613"/>
              </p:ext>
            </p:extLst>
          </p:nvPr>
        </p:nvGraphicFramePr>
        <p:xfrm>
          <a:off x="689854" y="3508635"/>
          <a:ext cx="9650121" cy="1854200"/>
        </p:xfrm>
        <a:graphic>
          <a:graphicData uri="http://schemas.openxmlformats.org/drawingml/2006/table">
            <a:tbl>
              <a:tblPr firstRow="1" bandRow="1">
                <a:tableStyleId>{2D5ABB26-0587-4C30-8999-92F81FD0307C}</a:tableStyleId>
              </a:tblPr>
              <a:tblGrid>
                <a:gridCol w="1903379">
                  <a:extLst>
                    <a:ext uri="{9D8B030D-6E8A-4147-A177-3AD203B41FA5}">
                      <a16:colId xmlns:a16="http://schemas.microsoft.com/office/drawing/2014/main" val="20000"/>
                    </a:ext>
                  </a:extLst>
                </a:gridCol>
                <a:gridCol w="1903379">
                  <a:extLst>
                    <a:ext uri="{9D8B030D-6E8A-4147-A177-3AD203B41FA5}">
                      <a16:colId xmlns:a16="http://schemas.microsoft.com/office/drawing/2014/main" val="20001"/>
                    </a:ext>
                  </a:extLst>
                </a:gridCol>
                <a:gridCol w="872147">
                  <a:extLst>
                    <a:ext uri="{9D8B030D-6E8A-4147-A177-3AD203B41FA5}">
                      <a16:colId xmlns:a16="http://schemas.microsoft.com/office/drawing/2014/main" val="20002"/>
                    </a:ext>
                  </a:extLst>
                </a:gridCol>
                <a:gridCol w="783929">
                  <a:extLst>
                    <a:ext uri="{9D8B030D-6E8A-4147-A177-3AD203B41FA5}">
                      <a16:colId xmlns:a16="http://schemas.microsoft.com/office/drawing/2014/main" val="20003"/>
                    </a:ext>
                  </a:extLst>
                </a:gridCol>
                <a:gridCol w="854550">
                  <a:extLst>
                    <a:ext uri="{9D8B030D-6E8A-4147-A177-3AD203B41FA5}">
                      <a16:colId xmlns:a16="http://schemas.microsoft.com/office/drawing/2014/main" val="20004"/>
                    </a:ext>
                  </a:extLst>
                </a:gridCol>
                <a:gridCol w="1078405">
                  <a:extLst>
                    <a:ext uri="{9D8B030D-6E8A-4147-A177-3AD203B41FA5}">
                      <a16:colId xmlns:a16="http://schemas.microsoft.com/office/drawing/2014/main" val="20005"/>
                    </a:ext>
                  </a:extLst>
                </a:gridCol>
                <a:gridCol w="680254">
                  <a:extLst>
                    <a:ext uri="{9D8B030D-6E8A-4147-A177-3AD203B41FA5}">
                      <a16:colId xmlns:a16="http://schemas.microsoft.com/office/drawing/2014/main" val="20006"/>
                    </a:ext>
                  </a:extLst>
                </a:gridCol>
                <a:gridCol w="800102">
                  <a:extLst>
                    <a:ext uri="{9D8B030D-6E8A-4147-A177-3AD203B41FA5}">
                      <a16:colId xmlns:a16="http://schemas.microsoft.com/office/drawing/2014/main" val="20007"/>
                    </a:ext>
                  </a:extLst>
                </a:gridCol>
                <a:gridCol w="773976">
                  <a:extLst>
                    <a:ext uri="{9D8B030D-6E8A-4147-A177-3AD203B41FA5}">
                      <a16:colId xmlns:a16="http://schemas.microsoft.com/office/drawing/2014/main" val="20008"/>
                    </a:ext>
                  </a:extLst>
                </a:gridCol>
              </a:tblGrid>
              <a:tr h="370840">
                <a:tc>
                  <a:txBody>
                    <a:bodyPr/>
                    <a:lstStyle/>
                    <a:p>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ja-JP" dirty="0"/>
                        <a:t>U6</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en-US" altLang="ja-JP" dirty="0"/>
                        <a:t>U7</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en-US" altLang="ja-JP" dirty="0"/>
                        <a:t>U8</a:t>
                      </a:r>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en-US" altLang="ja-JP" dirty="0"/>
                        <a:t>U9</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en-US" altLang="ja-JP" dirty="0"/>
                        <a:t>U10</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en-US" altLang="ja-JP" dirty="0"/>
                        <a:t>U11</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en-US" altLang="ja-JP" dirty="0"/>
                        <a:t>U12</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0"/>
                  </a:ext>
                </a:extLst>
              </a:tr>
              <a:tr h="370840">
                <a:tc rowSpan="3">
                  <a:txBody>
                    <a:bodyPr/>
                    <a:lstStyle/>
                    <a:p>
                      <a:r>
                        <a:rPr kumimoji="1" lang="en-US" altLang="ja-JP" dirty="0"/>
                        <a:t>WR</a:t>
                      </a:r>
                      <a:r>
                        <a:rPr kumimoji="1" lang="ja-JP" altLang="en-US" dirty="0"/>
                        <a:t>から良いモデルとして提示された国のルール</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t>ニュージランド</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t>タグ</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t>タグ</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t>あり</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t>あり</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t>あり</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t>あり</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t>あり</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1"/>
                  </a:ext>
                </a:extLst>
              </a:tr>
              <a:tr h="370840">
                <a:tc vMerge="1">
                  <a:txBody>
                    <a:bodyPr/>
                    <a:lstStyle/>
                    <a:p>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t>イングランド</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t>タグ</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t>タグ</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t>タグ</a:t>
                      </a:r>
                      <a:endParaRPr kumimoji="1" lang="en-US" altLang="ja-JP"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t>ホールド</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t>あり</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t>あり</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t>あり</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2"/>
                  </a:ext>
                </a:extLst>
              </a:tr>
              <a:tr h="370840">
                <a:tc vMerge="1">
                  <a:txBody>
                    <a:bodyPr/>
                    <a:lstStyle/>
                    <a:p>
                      <a:endParaRPr kumimoji="1" lang="ja-JP" altLang="en-US" dirty="0"/>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t>オーストラリア</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t>タグ</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t>タグ</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t>あり</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t>あり</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t>あり</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t>あり</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t>あり</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3"/>
                  </a:ext>
                </a:extLst>
              </a:tr>
              <a:tr h="370840">
                <a:tc>
                  <a:txBody>
                    <a:bodyPr/>
                    <a:lstStyle/>
                    <a:p>
                      <a:r>
                        <a:rPr kumimoji="1" lang="ja-JP" altLang="en-US" dirty="0">
                          <a:solidFill>
                            <a:srgbClr val="FF0000"/>
                          </a:solidFill>
                        </a:rPr>
                        <a:t>日本の状況</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solidFill>
                            <a:srgbClr val="FF0000"/>
                          </a:solidFill>
                        </a:rPr>
                        <a:t>日本</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solidFill>
                            <a:srgbClr val="FF0000"/>
                          </a:solidFill>
                        </a:rPr>
                        <a:t>あり</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solidFill>
                            <a:srgbClr val="FF0000"/>
                          </a:solidFill>
                        </a:rPr>
                        <a:t>あり</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solidFill>
                            <a:srgbClr val="FF0000"/>
                          </a:solidFill>
                        </a:rPr>
                        <a:t>あり</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solidFill>
                            <a:srgbClr val="FF0000"/>
                          </a:solidFill>
                        </a:rPr>
                        <a:t>あり</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solidFill>
                            <a:srgbClr val="FF0000"/>
                          </a:solidFill>
                        </a:rPr>
                        <a:t>あり</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solidFill>
                            <a:srgbClr val="FF0000"/>
                          </a:solidFill>
                        </a:rPr>
                        <a:t>あり</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tc>
                  <a:txBody>
                    <a:bodyPr/>
                    <a:lstStyle/>
                    <a:p>
                      <a:r>
                        <a:rPr kumimoji="1" lang="ja-JP" altLang="en-US" dirty="0">
                          <a:solidFill>
                            <a:srgbClr val="FF0000"/>
                          </a:solidFill>
                        </a:rPr>
                        <a:t>あり</a:t>
                      </a:r>
                    </a:p>
                  </a:txBody>
                  <a:tcPr>
                    <a:lnL w="12700" cap="flat" cmpd="sng" algn="ctr">
                      <a:solidFill>
                        <a:scrgbClr r="0" g="0" b="0"/>
                      </a:solidFill>
                      <a:prstDash val="solid"/>
                      <a:round/>
                      <a:headEnd type="none" w="med" len="med"/>
                      <a:tailEnd type="none" w="med" len="med"/>
                    </a:lnL>
                    <a:lnR w="12700" cap="flat" cmpd="sng" algn="ctr">
                      <a:solidFill>
                        <a:scrgbClr r="0" g="0" b="0"/>
                      </a:solidFill>
                      <a:prstDash val="solid"/>
                      <a:round/>
                      <a:headEnd type="none" w="med" len="med"/>
                      <a:tailEnd type="none" w="med" len="med"/>
                    </a:lnR>
                    <a:lnT w="12700" cap="flat" cmpd="sng" algn="ctr">
                      <a:solidFill>
                        <a:scrgbClr r="0" g="0" b="0"/>
                      </a:solidFill>
                      <a:prstDash val="solid"/>
                      <a:round/>
                      <a:headEnd type="none" w="med" len="med"/>
                      <a:tailEnd type="none" w="med" len="med"/>
                    </a:lnT>
                    <a:lnB w="12700" cap="flat" cmpd="sng" algn="ctr">
                      <a:solidFill>
                        <a:scrgbClr r="0" g="0" b="0"/>
                      </a:solidFill>
                      <a:prstDash val="solid"/>
                      <a:round/>
                      <a:headEnd type="none" w="med" len="med"/>
                      <a:tailEnd type="none" w="med" len="med"/>
                    </a:lnB>
                  </a:tcPr>
                </a:tc>
                <a:extLst>
                  <a:ext uri="{0D108BD9-81ED-4DB2-BD59-A6C34878D82A}">
                    <a16:rowId xmlns:a16="http://schemas.microsoft.com/office/drawing/2014/main" val="10004"/>
                  </a:ext>
                </a:extLst>
              </a:tr>
            </a:tbl>
          </a:graphicData>
        </a:graphic>
      </p:graphicFrame>
    </p:spTree>
    <p:extLst>
      <p:ext uri="{BB962C8B-B14F-4D97-AF65-F5344CB8AC3E}">
        <p14:creationId xmlns:p14="http://schemas.microsoft.com/office/powerpoint/2010/main" val="1502818338"/>
      </p:ext>
    </p:extLst>
  </p:cSld>
  <p:clrMapOvr>
    <a:masterClrMapping/>
  </p:clrMapOvr>
</p:sld>
</file>

<file path=ppt/slides/slide5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kumimoji="1" lang="ja-JP" altLang="en-US" dirty="0"/>
              <a:t>今後について</a:t>
            </a:r>
          </a:p>
        </p:txBody>
      </p:sp>
      <p:sp>
        <p:nvSpPr>
          <p:cNvPr id="3" name="コンテンツ プレースホルダー 2"/>
          <p:cNvSpPr>
            <a:spLocks noGrp="1"/>
          </p:cNvSpPr>
          <p:nvPr>
            <p:ph idx="1"/>
          </p:nvPr>
        </p:nvSpPr>
        <p:spPr>
          <a:xfrm>
            <a:off x="609600" y="1600207"/>
            <a:ext cx="10972800" cy="1781074"/>
          </a:xfrm>
        </p:spPr>
        <p:txBody>
          <a:bodyPr/>
          <a:lstStyle/>
          <a:p>
            <a:pPr marL="0" indent="0">
              <a:buNone/>
            </a:pPr>
            <a:r>
              <a:rPr lang="ja-JP" altLang="ja-JP" dirty="0"/>
              <a:t>J</a:t>
            </a:r>
            <a:r>
              <a:rPr lang="en-US" altLang="ja-JP" dirty="0"/>
              <a:t>RFU</a:t>
            </a:r>
            <a:r>
              <a:rPr lang="ja-JP" altLang="en-US" dirty="0"/>
              <a:t>のコーチ部門としては、</a:t>
            </a:r>
            <a:r>
              <a:rPr lang="en-US" altLang="ja-JP" dirty="0"/>
              <a:t>World Rugby</a:t>
            </a:r>
            <a:r>
              <a:rPr lang="ja-JP" altLang="en-US" dirty="0"/>
              <a:t>からの提言を踏まえて、ミニラグビーのコンタクトのルールについては、</a:t>
            </a:r>
            <a:r>
              <a:rPr lang="en-US" altLang="ja-JP" dirty="0"/>
              <a:t>JRFU</a:t>
            </a:r>
            <a:r>
              <a:rPr lang="ja-JP" altLang="en-US" dirty="0"/>
              <a:t>のミニラグビー部門の方々へ、ルールの再検討の必要性の有無を含め、検討をお願いしていきます。</a:t>
            </a:r>
            <a:endParaRPr lang="en-US" altLang="ja-JP" dirty="0"/>
          </a:p>
          <a:p>
            <a:pPr marL="0" indent="0">
              <a:buNone/>
            </a:pPr>
            <a:endParaRPr lang="en-US" altLang="ja-JP" dirty="0"/>
          </a:p>
          <a:p>
            <a:pPr marL="0" indent="0">
              <a:buNone/>
            </a:pPr>
            <a:r>
              <a:rPr lang="ja-JP" altLang="en-US" dirty="0">
                <a:solidFill>
                  <a:srgbClr val="FF0000"/>
                </a:solidFill>
              </a:rPr>
              <a:t>現状は、特に</a:t>
            </a:r>
            <a:r>
              <a:rPr lang="en-US" altLang="ja-JP" dirty="0">
                <a:solidFill>
                  <a:srgbClr val="FF0000"/>
                </a:solidFill>
              </a:rPr>
              <a:t>JR</a:t>
            </a:r>
            <a:r>
              <a:rPr lang="en-US" altLang="en-US" dirty="0">
                <a:solidFill>
                  <a:srgbClr val="FF0000"/>
                </a:solidFill>
              </a:rPr>
              <a:t>FU</a:t>
            </a:r>
            <a:r>
              <a:rPr lang="ja-JP" altLang="en-US" dirty="0">
                <a:solidFill>
                  <a:srgbClr val="FF0000"/>
                </a:solidFill>
              </a:rPr>
              <a:t>としての方針が決まってる状況ではありませんので、現行のルールで実施してください。</a:t>
            </a:r>
            <a:endParaRPr lang="en-US" altLang="ja-JP" dirty="0">
              <a:solidFill>
                <a:srgbClr val="FF0000"/>
              </a:solidFill>
            </a:endParaRPr>
          </a:p>
          <a:p>
            <a:pPr marL="0" indent="0">
              <a:buNone/>
            </a:pPr>
            <a:endParaRPr lang="en-US" altLang="ja-JP" dirty="0"/>
          </a:p>
        </p:txBody>
      </p:sp>
    </p:spTree>
    <p:extLst>
      <p:ext uri="{BB962C8B-B14F-4D97-AF65-F5344CB8AC3E}">
        <p14:creationId xmlns:p14="http://schemas.microsoft.com/office/powerpoint/2010/main" val="1234782032"/>
      </p:ext>
    </p:extLst>
  </p:cSld>
  <p:clrMapOvr>
    <a:masterClrMapping/>
  </p:clrMapOvr>
</p:sld>
</file>

<file path=ppt/slides/slide5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16099" y="3780574"/>
            <a:ext cx="10972800" cy="1143000"/>
          </a:xfrm>
        </p:spPr>
        <p:txBody>
          <a:bodyPr/>
          <a:lstStyle/>
          <a:p>
            <a:pPr algn="l"/>
            <a:r>
              <a:rPr lang="ja-JP" altLang="en-US" dirty="0"/>
              <a:t>テーマ２</a:t>
            </a:r>
            <a:br>
              <a:rPr lang="en-US" altLang="ja-JP" dirty="0"/>
            </a:br>
            <a:r>
              <a:rPr lang="en-US" altLang="en-US" dirty="0"/>
              <a:t>「初心者へ</a:t>
            </a:r>
            <a:r>
              <a:rPr lang="ja-JP" altLang="en-US" dirty="0"/>
              <a:t>のラグビー指導を考える」</a:t>
            </a:r>
            <a:br>
              <a:rPr lang="en-US" altLang="ja-JP" dirty="0"/>
            </a:br>
            <a:br>
              <a:rPr lang="en-US" altLang="ja-JP" dirty="0"/>
            </a:br>
            <a:r>
              <a:rPr lang="ja-JP" altLang="en-US" sz="2400" dirty="0"/>
              <a:t>ラグビー日本代表の活躍により、ラグビーに興味、関心を持つ人（子ども</a:t>
            </a:r>
            <a:r>
              <a:rPr lang="en-US" altLang="ja-JP" sz="2400" dirty="0"/>
              <a:t>〜</a:t>
            </a:r>
            <a:r>
              <a:rPr lang="ja-JP" altLang="en-US" sz="2400" dirty="0"/>
              <a:t>大人）が増えています。</a:t>
            </a:r>
            <a:r>
              <a:rPr lang="en-US" altLang="ja-JP" sz="2400" dirty="0"/>
              <a:t>2019</a:t>
            </a:r>
            <a:r>
              <a:rPr lang="ja-JP" altLang="en-US" sz="2400" dirty="0"/>
              <a:t>年以降は、さらに、その数が増えることが予想されます。チームでは経験者と未経験者が混在するなど、特に初心者については安全を確保した指導が、今ままで以上に求められます。グループワークを通して、</a:t>
            </a:r>
            <a:r>
              <a:rPr lang="ja-JP" altLang="en-US" sz="2400" dirty="0">
                <a:solidFill>
                  <a:srgbClr val="FF0000"/>
                </a:solidFill>
              </a:rPr>
              <a:t>初心者への安全な指導について、参加者同士で情報を共有し、安全への意識を高めてください</a:t>
            </a:r>
            <a:r>
              <a:rPr lang="ja-JP" altLang="en-US" sz="2400" dirty="0"/>
              <a:t>。</a:t>
            </a:r>
            <a:br>
              <a:rPr lang="en-US" altLang="ja-JP" sz="2400" dirty="0"/>
            </a:br>
            <a:br>
              <a:rPr lang="en-US" altLang="ja-JP" sz="2400" dirty="0"/>
            </a:br>
            <a:br>
              <a:rPr lang="en-US" altLang="ja-JP" dirty="0"/>
            </a:br>
            <a:br>
              <a:rPr lang="en-US" altLang="ja-JP" dirty="0"/>
            </a:br>
            <a:endParaRPr kumimoji="1" lang="ja-JP" altLang="en-US" dirty="0"/>
          </a:p>
        </p:txBody>
      </p:sp>
    </p:spTree>
    <p:extLst>
      <p:ext uri="{BB962C8B-B14F-4D97-AF65-F5344CB8AC3E}">
        <p14:creationId xmlns:p14="http://schemas.microsoft.com/office/powerpoint/2010/main" val="2443456324"/>
      </p:ext>
    </p:extLst>
  </p:cSld>
  <p:clrMapOvr>
    <a:masterClrMapping/>
  </p:clrMapOvr>
</p:sld>
</file>

<file path=ppt/slides/slide5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633118" y="0"/>
            <a:ext cx="10972800" cy="1143000"/>
          </a:xfrm>
        </p:spPr>
        <p:txBody>
          <a:bodyPr/>
          <a:lstStyle/>
          <a:p>
            <a:r>
              <a:rPr kumimoji="1" lang="en-US" altLang="ja-JP" dirty="0"/>
              <a:t>WR</a:t>
            </a:r>
            <a:r>
              <a:rPr kumimoji="1" lang="ja-JP" altLang="en-US" dirty="0"/>
              <a:t>コーチングコンテンツの紹介</a:t>
            </a:r>
          </a:p>
        </p:txBody>
      </p:sp>
      <p:pic>
        <p:nvPicPr>
          <p:cNvPr id="5" name="図 4" descr="スクリーンショット 2017-02-10 11.32.55.png"/>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1622724" y="1890702"/>
            <a:ext cx="4821143" cy="3297387"/>
          </a:xfrm>
          <a:prstGeom prst="rect">
            <a:avLst/>
          </a:prstGeom>
        </p:spPr>
      </p:pic>
      <p:sp>
        <p:nvSpPr>
          <p:cNvPr id="6" name="正方形/長方形 5"/>
          <p:cNvSpPr/>
          <p:nvPr/>
        </p:nvSpPr>
        <p:spPr>
          <a:xfrm>
            <a:off x="2252885" y="5481170"/>
            <a:ext cx="7791231" cy="523220"/>
          </a:xfrm>
          <a:prstGeom prst="rect">
            <a:avLst/>
          </a:prstGeom>
          <a:ln>
            <a:noFill/>
          </a:ln>
        </p:spPr>
        <p:style>
          <a:lnRef idx="2">
            <a:schemeClr val="accent4"/>
          </a:lnRef>
          <a:fillRef idx="1">
            <a:schemeClr val="lt1"/>
          </a:fillRef>
          <a:effectRef idx="0">
            <a:schemeClr val="accent4"/>
          </a:effectRef>
          <a:fontRef idx="minor">
            <a:schemeClr val="dk1"/>
          </a:fontRef>
        </p:style>
        <p:txBody>
          <a:bodyPr wrap="square">
            <a:spAutoFit/>
          </a:bodyPr>
          <a:lstStyle/>
          <a:p>
            <a:r>
              <a:rPr lang="ja-JP" altLang="en-US" sz="2800" dirty="0">
                <a:solidFill>
                  <a:srgbClr val="FF0000"/>
                </a:solidFill>
              </a:rPr>
              <a:t>安全を最優先し、決して無理はさせないでください。</a:t>
            </a:r>
            <a:endParaRPr lang="en-US" altLang="ja-JP" sz="2800" dirty="0">
              <a:solidFill>
                <a:srgbClr val="FF0000"/>
              </a:solidFill>
            </a:endParaRPr>
          </a:p>
        </p:txBody>
      </p:sp>
      <p:sp>
        <p:nvSpPr>
          <p:cNvPr id="7" name="テキスト ボックス 6"/>
          <p:cNvSpPr txBox="1"/>
          <p:nvPr/>
        </p:nvSpPr>
        <p:spPr>
          <a:xfrm>
            <a:off x="4190819" y="6276989"/>
            <a:ext cx="3147831" cy="369332"/>
          </a:xfrm>
          <a:prstGeom prst="rect">
            <a:avLst/>
          </a:prstGeom>
          <a:noFill/>
        </p:spPr>
        <p:txBody>
          <a:bodyPr wrap="square" rtlCol="0">
            <a:spAutoFit/>
          </a:bodyPr>
          <a:lstStyle/>
          <a:p>
            <a:r>
              <a:rPr kumimoji="1" lang="ja-JP" altLang="en-US" dirty="0">
                <a:solidFill>
                  <a:srgbClr val="FFFFFF"/>
                </a:solidFill>
              </a:rPr>
              <a:t>ご静聴ありがとうございました</a:t>
            </a:r>
          </a:p>
        </p:txBody>
      </p:sp>
      <p:sp>
        <p:nvSpPr>
          <p:cNvPr id="8" name="正方形/長方形 7"/>
          <p:cNvSpPr/>
          <p:nvPr/>
        </p:nvSpPr>
        <p:spPr>
          <a:xfrm>
            <a:off x="7172305" y="1354905"/>
            <a:ext cx="4762091" cy="369332"/>
          </a:xfrm>
          <a:prstGeom prst="rect">
            <a:avLst/>
          </a:prstGeom>
        </p:spPr>
        <p:txBody>
          <a:bodyPr wrap="none">
            <a:spAutoFit/>
          </a:bodyPr>
          <a:lstStyle/>
          <a:p>
            <a:r>
              <a:rPr lang="ja-JP" altLang="en-US" dirty="0"/>
              <a:t>ウェブ検索キーワード：</a:t>
            </a:r>
            <a:r>
              <a:rPr lang="en-US" altLang="ja-JP" dirty="0"/>
              <a:t>World rugby </a:t>
            </a:r>
            <a:r>
              <a:rPr lang="ja-JP" altLang="en-US" dirty="0"/>
              <a:t>パスポート</a:t>
            </a:r>
          </a:p>
        </p:txBody>
      </p:sp>
      <p:pic>
        <p:nvPicPr>
          <p:cNvPr id="9" name="図 8" descr="スクリーンショット 2017-02-10 11.40.27.png"/>
          <p:cNvPicPr>
            <a:picLocks noChangeAspect="1"/>
          </p:cNvPicPr>
          <p:nvPr/>
        </p:nvPicPr>
        <p:blipFill>
          <a:blip r:embed="rId3">
            <a:extLst>
              <a:ext uri="{28A0092B-C50C-407E-A947-70E740481C1C}">
                <a14:useLocalDpi xmlns:a14="http://schemas.microsoft.com/office/drawing/2010/main" val="0"/>
              </a:ext>
            </a:extLst>
          </a:blip>
          <a:stretch>
            <a:fillRect/>
          </a:stretch>
        </p:blipFill>
        <p:spPr>
          <a:xfrm>
            <a:off x="8553098" y="2203027"/>
            <a:ext cx="1369435" cy="1242314"/>
          </a:xfrm>
          <a:prstGeom prst="rect">
            <a:avLst/>
          </a:prstGeom>
        </p:spPr>
      </p:pic>
      <p:pic>
        <p:nvPicPr>
          <p:cNvPr id="10" name="図 9" descr="スクリーンショット 2017-02-10 11.41.41.png"/>
          <p:cNvPicPr>
            <a:picLocks noChangeAspect="1"/>
          </p:cNvPicPr>
          <p:nvPr/>
        </p:nvPicPr>
        <p:blipFill>
          <a:blip r:embed="rId4" cstate="print">
            <a:extLst>
              <a:ext uri="{28A0092B-C50C-407E-A947-70E740481C1C}">
                <a14:useLocalDpi xmlns:a14="http://schemas.microsoft.com/office/drawing/2010/main" val="0"/>
              </a:ext>
            </a:extLst>
          </a:blip>
          <a:stretch>
            <a:fillRect/>
          </a:stretch>
        </p:blipFill>
        <p:spPr>
          <a:xfrm>
            <a:off x="8623179" y="3908896"/>
            <a:ext cx="1320640" cy="1312513"/>
          </a:xfrm>
          <a:prstGeom prst="rect">
            <a:avLst/>
          </a:prstGeom>
        </p:spPr>
      </p:pic>
      <p:cxnSp>
        <p:nvCxnSpPr>
          <p:cNvPr id="12" name="直線矢印コネクタ 11"/>
          <p:cNvCxnSpPr/>
          <p:nvPr/>
        </p:nvCxnSpPr>
        <p:spPr bwMode="auto">
          <a:xfrm>
            <a:off x="9211124" y="1795350"/>
            <a:ext cx="7839" cy="337118"/>
          </a:xfrm>
          <a:prstGeom prst="straightConnector1">
            <a:avLst/>
          </a:prstGeom>
          <a:solidFill>
            <a:schemeClr val="accent1"/>
          </a:solidFill>
          <a:ln w="19050" cap="flat" cmpd="sng" algn="ctr">
            <a:solidFill>
              <a:schemeClr val="tx1"/>
            </a:solidFill>
            <a:prstDash val="solid"/>
            <a:round/>
            <a:headEnd type="none" w="med" len="med"/>
            <a:tailEnd type="arrow"/>
          </a:ln>
          <a:effectLst/>
        </p:spPr>
      </p:cxnSp>
      <p:cxnSp>
        <p:nvCxnSpPr>
          <p:cNvPr id="13" name="直線矢印コネクタ 12"/>
          <p:cNvCxnSpPr/>
          <p:nvPr/>
        </p:nvCxnSpPr>
        <p:spPr bwMode="auto">
          <a:xfrm>
            <a:off x="9198900" y="3484381"/>
            <a:ext cx="7839" cy="337118"/>
          </a:xfrm>
          <a:prstGeom prst="straightConnector1">
            <a:avLst/>
          </a:prstGeom>
          <a:solidFill>
            <a:schemeClr val="accent1"/>
          </a:solidFill>
          <a:ln w="19050" cap="flat" cmpd="sng" algn="ctr">
            <a:solidFill>
              <a:schemeClr val="tx1"/>
            </a:solidFill>
            <a:prstDash val="solid"/>
            <a:round/>
            <a:headEnd type="none" w="med" len="med"/>
            <a:tailEnd type="arrow"/>
          </a:ln>
          <a:effectLst/>
        </p:spPr>
      </p:cxnSp>
      <p:cxnSp>
        <p:nvCxnSpPr>
          <p:cNvPr id="15" name="直線矢印コネクタ 14"/>
          <p:cNvCxnSpPr/>
          <p:nvPr/>
        </p:nvCxnSpPr>
        <p:spPr bwMode="auto">
          <a:xfrm flipH="1" flipV="1">
            <a:off x="6843669" y="3802378"/>
            <a:ext cx="1669761" cy="1003514"/>
          </a:xfrm>
          <a:prstGeom prst="straightConnector1">
            <a:avLst/>
          </a:prstGeom>
          <a:solidFill>
            <a:schemeClr val="accent1"/>
          </a:solidFill>
          <a:ln w="19050" cap="flat" cmpd="sng" algn="ctr">
            <a:solidFill>
              <a:schemeClr val="tx1"/>
            </a:solidFill>
            <a:prstDash val="solid"/>
            <a:round/>
            <a:headEnd type="none" w="med" len="med"/>
            <a:tailEnd type="arrow"/>
          </a:ln>
          <a:effectLst/>
        </p:spPr>
      </p:cxnSp>
      <p:sp>
        <p:nvSpPr>
          <p:cNvPr id="16" name="テキスト ボックス 15"/>
          <p:cNvSpPr txBox="1"/>
          <p:nvPr/>
        </p:nvSpPr>
        <p:spPr>
          <a:xfrm>
            <a:off x="1975491" y="1324953"/>
            <a:ext cx="3977371" cy="523220"/>
          </a:xfrm>
          <a:prstGeom prst="rect">
            <a:avLst/>
          </a:prstGeom>
          <a:noFill/>
        </p:spPr>
        <p:txBody>
          <a:bodyPr wrap="none" rtlCol="0">
            <a:spAutoFit/>
          </a:bodyPr>
          <a:lstStyle/>
          <a:p>
            <a:r>
              <a:rPr kumimoji="1" lang="ja-JP" altLang="en-US" sz="2800" u="sng" dirty="0"/>
              <a:t>シックスステージラグビー</a:t>
            </a:r>
          </a:p>
        </p:txBody>
      </p:sp>
      <p:sp>
        <p:nvSpPr>
          <p:cNvPr id="17" name="テキスト ボックス 16"/>
          <p:cNvSpPr txBox="1"/>
          <p:nvPr/>
        </p:nvSpPr>
        <p:spPr>
          <a:xfrm>
            <a:off x="9908817" y="2524465"/>
            <a:ext cx="1107996" cy="338554"/>
          </a:xfrm>
          <a:prstGeom prst="rect">
            <a:avLst/>
          </a:prstGeom>
          <a:noFill/>
        </p:spPr>
        <p:txBody>
          <a:bodyPr wrap="none" rtlCol="0">
            <a:spAutoFit/>
          </a:bodyPr>
          <a:lstStyle/>
          <a:p>
            <a:r>
              <a:rPr kumimoji="1" lang="ja-JP" altLang="en-US" sz="1600" dirty="0"/>
              <a:t>コーチング</a:t>
            </a:r>
          </a:p>
        </p:txBody>
      </p:sp>
      <p:sp>
        <p:nvSpPr>
          <p:cNvPr id="18" name="テキスト ボックス 17"/>
          <p:cNvSpPr txBox="1"/>
          <p:nvPr/>
        </p:nvSpPr>
        <p:spPr>
          <a:xfrm>
            <a:off x="9927949" y="4268376"/>
            <a:ext cx="1969610" cy="338554"/>
          </a:xfrm>
          <a:prstGeom prst="rect">
            <a:avLst/>
          </a:prstGeom>
          <a:noFill/>
        </p:spPr>
        <p:txBody>
          <a:bodyPr wrap="none" rtlCol="0">
            <a:spAutoFit/>
          </a:bodyPr>
          <a:lstStyle/>
          <a:p>
            <a:r>
              <a:rPr lang="ja-JP" altLang="en-US" sz="1600" dirty="0"/>
              <a:t>テクニカルコンテンツ</a:t>
            </a:r>
            <a:endParaRPr kumimoji="1" lang="ja-JP" altLang="en-US" sz="1600" dirty="0"/>
          </a:p>
        </p:txBody>
      </p:sp>
    </p:spTree>
    <p:extLst>
      <p:ext uri="{BB962C8B-B14F-4D97-AF65-F5344CB8AC3E}">
        <p14:creationId xmlns:p14="http://schemas.microsoft.com/office/powerpoint/2010/main" val="2843203425"/>
      </p:ext>
    </p:extLst>
  </p:cSld>
  <p:clrMapOvr>
    <a:masterClrMapping/>
  </p:clrMapOvr>
</p:sld>
</file>

<file path=ppt/slides/slide5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594609" y="484500"/>
            <a:ext cx="10972800" cy="1143000"/>
          </a:xfrm>
        </p:spPr>
        <p:txBody>
          <a:bodyPr/>
          <a:lstStyle/>
          <a:p>
            <a:r>
              <a:rPr kumimoji="1" lang="ja-JP" altLang="en-US" dirty="0">
                <a:solidFill>
                  <a:schemeClr val="accent2"/>
                </a:solidFill>
              </a:rPr>
              <a:t>日本の</a:t>
            </a:r>
            <a:r>
              <a:rPr kumimoji="1" lang="en-US" altLang="ja-JP" dirty="0">
                <a:solidFill>
                  <a:schemeClr val="accent2"/>
                </a:solidFill>
              </a:rPr>
              <a:t>player pathway</a:t>
            </a:r>
            <a:r>
              <a:rPr kumimoji="1" lang="ja-JP" altLang="en-US" dirty="0">
                <a:solidFill>
                  <a:schemeClr val="accent2"/>
                </a:solidFill>
              </a:rPr>
              <a:t>について考える</a:t>
            </a:r>
          </a:p>
        </p:txBody>
      </p:sp>
      <p:sp>
        <p:nvSpPr>
          <p:cNvPr id="4" name="Rectangle 1"/>
          <p:cNvSpPr>
            <a:spLocks noGrp="1" noChangeArrowheads="1"/>
          </p:cNvSpPr>
          <p:nvPr>
            <p:ph idx="1"/>
          </p:nvPr>
        </p:nvSpPr>
        <p:spPr bwMode="auto">
          <a:xfrm>
            <a:off x="2015279" y="3876969"/>
            <a:ext cx="8990374" cy="1077218"/>
          </a:xfrm>
          <a:prstGeom prst="rect">
            <a:avLst/>
          </a:prstGeom>
          <a:solidFill>
            <a:srgbClr val="FFFFFF"/>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spAutoFit/>
          </a:bodyPr>
          <a:lstStyle>
            <a:lvl1pPr eaLnBrk="0" fontAlgn="base" hangingPunct="0">
              <a:spcBef>
                <a:spcPct val="0"/>
              </a:spcBef>
              <a:spcAft>
                <a:spcPct val="0"/>
              </a:spcAft>
              <a:defRPr>
                <a:solidFill>
                  <a:schemeClr val="tx1"/>
                </a:solidFill>
                <a:latin typeface="Arial" panose="020B0604020202020204" pitchFamily="34" charset="0"/>
              </a:defRPr>
            </a:lvl1pPr>
            <a:lvl2pPr eaLnBrk="0" fontAlgn="base" hangingPunct="0">
              <a:spcBef>
                <a:spcPct val="0"/>
              </a:spcBef>
              <a:spcAft>
                <a:spcPct val="0"/>
              </a:spcAft>
              <a:defRPr>
                <a:solidFill>
                  <a:schemeClr val="tx1"/>
                </a:solidFill>
                <a:latin typeface="Arial" panose="020B0604020202020204" pitchFamily="34" charset="0"/>
              </a:defRPr>
            </a:lvl2pPr>
            <a:lvl3pPr eaLnBrk="0" fontAlgn="base" hangingPunct="0">
              <a:spcBef>
                <a:spcPct val="0"/>
              </a:spcBef>
              <a:spcAft>
                <a:spcPct val="0"/>
              </a:spcAft>
              <a:defRPr>
                <a:solidFill>
                  <a:schemeClr val="tx1"/>
                </a:solidFill>
                <a:latin typeface="Arial" panose="020B0604020202020204" pitchFamily="34" charset="0"/>
              </a:defRPr>
            </a:lvl3pPr>
            <a:lvl4pPr eaLnBrk="0" fontAlgn="base" hangingPunct="0">
              <a:spcBef>
                <a:spcPct val="0"/>
              </a:spcBef>
              <a:spcAft>
                <a:spcPct val="0"/>
              </a:spcAft>
              <a:defRPr>
                <a:solidFill>
                  <a:schemeClr val="tx1"/>
                </a:solidFill>
                <a:latin typeface="Arial" panose="020B0604020202020204" pitchFamily="34" charset="0"/>
              </a:defRPr>
            </a:lvl4pPr>
            <a:lvl5pPr eaLnBrk="0" fontAlgn="base" hangingPunct="0">
              <a:spcBef>
                <a:spcPct val="0"/>
              </a:spcBef>
              <a:spcAft>
                <a:spcPct val="0"/>
              </a:spcAft>
              <a:defRPr>
                <a:solidFill>
                  <a:schemeClr val="tx1"/>
                </a:solidFill>
                <a:latin typeface="Arial" panose="020B0604020202020204" pitchFamily="34" charset="0"/>
              </a:defRPr>
            </a:lvl5pPr>
            <a:lvl6pPr eaLnBrk="0" fontAlgn="base" hangingPunct="0">
              <a:spcBef>
                <a:spcPct val="0"/>
              </a:spcBef>
              <a:spcAft>
                <a:spcPct val="0"/>
              </a:spcAft>
              <a:defRPr>
                <a:solidFill>
                  <a:schemeClr val="tx1"/>
                </a:solidFill>
                <a:latin typeface="Arial" panose="020B0604020202020204" pitchFamily="34" charset="0"/>
              </a:defRPr>
            </a:lvl6pPr>
            <a:lvl7pPr eaLnBrk="0" fontAlgn="base" hangingPunct="0">
              <a:spcBef>
                <a:spcPct val="0"/>
              </a:spcBef>
              <a:spcAft>
                <a:spcPct val="0"/>
              </a:spcAft>
              <a:defRPr>
                <a:solidFill>
                  <a:schemeClr val="tx1"/>
                </a:solidFill>
                <a:latin typeface="Arial" panose="020B0604020202020204" pitchFamily="34" charset="0"/>
              </a:defRPr>
            </a:lvl7pPr>
            <a:lvl8pPr eaLnBrk="0" fontAlgn="base" hangingPunct="0">
              <a:spcBef>
                <a:spcPct val="0"/>
              </a:spcBef>
              <a:spcAft>
                <a:spcPct val="0"/>
              </a:spcAft>
              <a:defRPr>
                <a:solidFill>
                  <a:schemeClr val="tx1"/>
                </a:solidFill>
                <a:latin typeface="Arial" panose="020B0604020202020204" pitchFamily="34" charset="0"/>
              </a:defRPr>
            </a:lvl8pPr>
            <a:lvl9pPr eaLnBrk="0" fontAlgn="base" hangingPunct="0">
              <a:spcBef>
                <a:spcPct val="0"/>
              </a:spcBef>
              <a:spcAft>
                <a:spcPct val="0"/>
              </a:spcAft>
              <a:defRPr>
                <a:solidFill>
                  <a:schemeClr val="tx1"/>
                </a:solidFill>
                <a:latin typeface="Arial" panose="020B0604020202020204" pitchFamily="34" charset="0"/>
              </a:defRPr>
            </a:lvl9pPr>
          </a:lstStyle>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ja-JP" b="0" i="0" u="none" strike="noStrike" cap="none" normalizeH="0" baseline="0" dirty="0">
                <a:ln>
                  <a:noFill/>
                </a:ln>
                <a:solidFill>
                  <a:srgbClr val="222222"/>
                </a:solidFill>
                <a:effectLst/>
                <a:latin typeface="Arial" panose="020B0604020202020204" pitchFamily="34" charset="0"/>
                <a:cs typeface="Arial" panose="020B0604020202020204" pitchFamily="34" charset="0"/>
              </a:rPr>
              <a:t>現在ある年代別の競技規則など</a:t>
            </a:r>
            <a:r>
              <a:rPr kumimoji="0" lang="ja-JP" altLang="en-US" dirty="0">
                <a:solidFill>
                  <a:srgbClr val="222222"/>
                </a:solidFill>
                <a:cs typeface="Arial" panose="020B0604020202020204" pitchFamily="34" charset="0"/>
              </a:rPr>
              <a:t>を再考</a:t>
            </a:r>
            <a:r>
              <a:rPr kumimoji="0" lang="ja-JP" altLang="en-US" b="0" i="0" u="none" strike="noStrike" cap="none" normalizeH="0" baseline="0" dirty="0">
                <a:ln>
                  <a:noFill/>
                </a:ln>
                <a:solidFill>
                  <a:srgbClr val="222222"/>
                </a:solidFill>
                <a:effectLst/>
                <a:latin typeface="Arial" panose="020B0604020202020204" pitchFamily="34" charset="0"/>
                <a:cs typeface="Arial" panose="020B0604020202020204" pitchFamily="34" charset="0"/>
              </a:rPr>
              <a:t>することで、</a:t>
            </a:r>
            <a:endParaRPr kumimoji="0" lang="en-US" altLang="ja-JP" b="0" i="0" u="none" strike="noStrike" cap="none" normalizeH="0" baseline="0" dirty="0">
              <a:ln>
                <a:noFill/>
              </a:ln>
              <a:solidFill>
                <a:srgbClr val="222222"/>
              </a:solidFill>
              <a:effectLst/>
              <a:latin typeface="Arial" panose="020B0604020202020204" pitchFamily="34" charset="0"/>
              <a:cs typeface="Arial" panose="020B0604020202020204" pitchFamily="34" charset="0"/>
            </a:endParaRPr>
          </a:p>
          <a:p>
            <a:pPr marL="0" marR="0" lvl="0" indent="0" algn="l" defTabSz="914400" rtl="0" eaLnBrk="0" fontAlgn="base" latinLnBrk="0" hangingPunct="0">
              <a:lnSpc>
                <a:spcPct val="100000"/>
              </a:lnSpc>
              <a:spcBef>
                <a:spcPct val="0"/>
              </a:spcBef>
              <a:spcAft>
                <a:spcPct val="0"/>
              </a:spcAft>
              <a:buClrTx/>
              <a:buSzTx/>
              <a:buFontTx/>
              <a:buNone/>
              <a:tabLst/>
            </a:pPr>
            <a:r>
              <a:rPr kumimoji="0" lang="ja-JP" altLang="en-US" b="0" i="0" u="none" strike="noStrike" cap="none" normalizeH="0" baseline="0" dirty="0">
                <a:ln>
                  <a:noFill/>
                </a:ln>
                <a:solidFill>
                  <a:srgbClr val="222222"/>
                </a:solidFill>
                <a:effectLst/>
                <a:latin typeface="Arial" panose="020B0604020202020204" pitchFamily="34" charset="0"/>
                <a:cs typeface="Arial" panose="020B0604020202020204" pitchFamily="34" charset="0"/>
              </a:rPr>
              <a:t>外傷を</a:t>
            </a:r>
            <a:r>
              <a:rPr kumimoji="0" lang="ja-JP" altLang="ja-JP" b="0" i="0" u="none" strike="noStrike" cap="none" normalizeH="0" baseline="0" dirty="0">
                <a:ln>
                  <a:noFill/>
                </a:ln>
                <a:solidFill>
                  <a:srgbClr val="222222"/>
                </a:solidFill>
                <a:effectLst/>
                <a:latin typeface="Arial" panose="020B0604020202020204" pitchFamily="34" charset="0"/>
                <a:cs typeface="Arial" panose="020B0604020202020204" pitchFamily="34" charset="0"/>
              </a:rPr>
              <a:t>予防できることは</a:t>
            </a:r>
            <a:r>
              <a:rPr kumimoji="0" lang="ja-JP" altLang="en-US" b="0" i="0" u="none" strike="noStrike" cap="none" normalizeH="0" baseline="0" dirty="0">
                <a:ln>
                  <a:noFill/>
                </a:ln>
                <a:solidFill>
                  <a:srgbClr val="222222"/>
                </a:solidFill>
                <a:effectLst/>
                <a:latin typeface="Arial" panose="020B0604020202020204" pitchFamily="34" charset="0"/>
                <a:cs typeface="Arial" panose="020B0604020202020204" pitchFamily="34" charset="0"/>
              </a:rPr>
              <a:t>可能なのでは</a:t>
            </a:r>
            <a:r>
              <a:rPr kumimoji="0" lang="ja-JP" altLang="en-US" dirty="0">
                <a:solidFill>
                  <a:srgbClr val="222222"/>
                </a:solidFill>
                <a:cs typeface="Arial" panose="020B0604020202020204" pitchFamily="34" charset="0"/>
              </a:rPr>
              <a:t>？</a:t>
            </a:r>
            <a:endParaRPr kumimoji="0" lang="en-US" altLang="ja-JP" dirty="0">
              <a:solidFill>
                <a:srgbClr val="222222"/>
              </a:solidFill>
              <a:cs typeface="Arial" panose="020B0604020202020204" pitchFamily="34" charset="0"/>
            </a:endParaRPr>
          </a:p>
        </p:txBody>
      </p:sp>
      <p:sp>
        <p:nvSpPr>
          <p:cNvPr id="3" name="テキスト ボックス 2"/>
          <p:cNvSpPr txBox="1"/>
          <p:nvPr/>
        </p:nvSpPr>
        <p:spPr>
          <a:xfrm>
            <a:off x="475174" y="2246103"/>
            <a:ext cx="11269432" cy="1077218"/>
          </a:xfrm>
          <a:prstGeom prst="rect">
            <a:avLst/>
          </a:prstGeom>
          <a:noFill/>
        </p:spPr>
        <p:txBody>
          <a:bodyPr wrap="non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ja-JP" altLang="en-US" sz="3200" b="0" i="0" u="none" strike="noStrike" kern="0" cap="none" spc="0" normalizeH="0" baseline="0" noProof="0" dirty="0">
                <a:ln>
                  <a:noFill/>
                </a:ln>
                <a:solidFill>
                  <a:schemeClr val="accent2"/>
                </a:solidFill>
                <a:effectLst/>
                <a:highlight>
                  <a:srgbClr val="FFFF00"/>
                </a:highlight>
                <a:uLnTx/>
                <a:uFillTx/>
                <a:latin typeface="Arial" panose="020B0604020202020204" pitchFamily="34" charset="0"/>
                <a:cs typeface="Arial" panose="020B0604020202020204" pitchFamily="34" charset="0"/>
              </a:rPr>
              <a:t>現在</a:t>
            </a:r>
            <a:r>
              <a:rPr kumimoji="0" lang="ja-JP" altLang="ja-JP" sz="3200" b="0" i="0" u="none" strike="noStrike" kern="0" cap="none" spc="0" normalizeH="0" baseline="0" noProof="0" dirty="0">
                <a:ln>
                  <a:noFill/>
                </a:ln>
                <a:solidFill>
                  <a:schemeClr val="accent2"/>
                </a:solidFill>
                <a:effectLst/>
                <a:highlight>
                  <a:srgbClr val="FFFF00"/>
                </a:highlight>
                <a:uLnTx/>
                <a:uFillTx/>
                <a:latin typeface="Arial" panose="020B0604020202020204" pitchFamily="34" charset="0"/>
                <a:cs typeface="Arial" panose="020B0604020202020204" pitchFamily="34" charset="0"/>
              </a:rPr>
              <a:t>あるパスウェイの設定で、Player welfare</a:t>
            </a:r>
            <a:r>
              <a:rPr kumimoji="0" lang="ja-JP" altLang="en-US" sz="3200" b="0" i="0" u="none" strike="noStrike" kern="0" cap="none" spc="0" normalizeH="0" baseline="0" noProof="0" dirty="0">
                <a:ln>
                  <a:noFill/>
                </a:ln>
                <a:solidFill>
                  <a:schemeClr val="accent2"/>
                </a:solidFill>
                <a:effectLst/>
                <a:highlight>
                  <a:srgbClr val="FFFF00"/>
                </a:highlight>
                <a:uLnTx/>
                <a:uFillTx/>
                <a:latin typeface="Arial" panose="020B0604020202020204" pitchFamily="34" charset="0"/>
                <a:cs typeface="Arial" panose="020B0604020202020204" pitchFamily="34" charset="0"/>
              </a:rPr>
              <a:t>は大丈夫なのか</a:t>
            </a:r>
            <a:r>
              <a:rPr kumimoji="0" lang="ja-JP" altLang="ja-JP" sz="3200" b="0" i="0" u="none" strike="noStrike" kern="0" cap="none" spc="0" normalizeH="0" baseline="0" noProof="0" dirty="0">
                <a:ln>
                  <a:noFill/>
                </a:ln>
                <a:solidFill>
                  <a:schemeClr val="accent2"/>
                </a:solidFill>
                <a:effectLst/>
                <a:highlight>
                  <a:srgbClr val="FFFF00"/>
                </a:highlight>
                <a:uLnTx/>
                <a:uFillTx/>
                <a:latin typeface="Arial" panose="020B0604020202020204" pitchFamily="34" charset="0"/>
                <a:cs typeface="Arial" panose="020B0604020202020204" pitchFamily="34" charset="0"/>
              </a:rPr>
              <a:t>？</a:t>
            </a:r>
            <a:endParaRPr kumimoji="0" lang="ja-JP" altLang="ja-JP" sz="3200" b="0" i="0" u="none" strike="noStrike" kern="0" cap="none" spc="0" normalizeH="0" baseline="0" noProof="0" dirty="0">
              <a:ln>
                <a:noFill/>
              </a:ln>
              <a:solidFill>
                <a:schemeClr val="accent2"/>
              </a:solidFill>
              <a:effectLst/>
              <a:highlight>
                <a:srgbClr val="FFFF00"/>
              </a:highlight>
              <a:uLnTx/>
              <a:uFillTx/>
              <a:latin typeface="Arial" panose="020B0604020202020204" pitchFamily="34" charset="0"/>
            </a:endParaRPr>
          </a:p>
          <a:p>
            <a:pPr marL="0" marR="0" lvl="0" indent="0" defTabSz="914400" eaLnBrk="1" fontAlgn="auto" latinLnBrk="0" hangingPunct="1">
              <a:lnSpc>
                <a:spcPct val="100000"/>
              </a:lnSpc>
              <a:spcBef>
                <a:spcPts val="0"/>
              </a:spcBef>
              <a:spcAft>
                <a:spcPts val="0"/>
              </a:spcAft>
              <a:buClrTx/>
              <a:buSzTx/>
              <a:buFontTx/>
              <a:buNone/>
              <a:tabLst/>
              <a:defRPr/>
            </a:pPr>
            <a:endParaRPr kumimoji="1" lang="ja-JP" altLang="en-US" sz="3200" b="0" i="0" u="none" strike="noStrike" kern="0" cap="none" spc="0" normalizeH="0" baseline="0" noProof="0" dirty="0">
              <a:ln>
                <a:noFill/>
              </a:ln>
              <a:solidFill>
                <a:schemeClr val="accent2"/>
              </a:solidFill>
              <a:effectLst/>
              <a:highlight>
                <a:srgbClr val="FFFF00"/>
              </a:highlight>
              <a:uLnTx/>
              <a:uFillTx/>
            </a:endParaRPr>
          </a:p>
        </p:txBody>
      </p:sp>
    </p:spTree>
    <p:extLst>
      <p:ext uri="{BB962C8B-B14F-4D97-AF65-F5344CB8AC3E}">
        <p14:creationId xmlns:p14="http://schemas.microsoft.com/office/powerpoint/2010/main" val="3182080236"/>
      </p:ext>
    </p:extLst>
  </p:cSld>
  <p:clrMapOvr>
    <a:masterClrMapping/>
  </p:clrMapOvr>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0" presetClass="entr" presetSubtype="0" fill="hold" grpId="0" nodeType="clickEffect">
                                  <p:stCondLst>
                                    <p:cond delay="0"/>
                                  </p:stCondLst>
                                  <p:childTnLst>
                                    <p:set>
                                      <p:cBhvr>
                                        <p:cTn id="6" dur="1" fill="hold">
                                          <p:stCondLst>
                                            <p:cond delay="0"/>
                                          </p:stCondLst>
                                        </p:cTn>
                                        <p:tgtEl>
                                          <p:spTgt spid="4">
                                            <p:bg/>
                                          </p:spTgt>
                                        </p:tgtEl>
                                        <p:attrNameLst>
                                          <p:attrName>style.visibility</p:attrName>
                                        </p:attrNameLst>
                                      </p:cBhvr>
                                      <p:to>
                                        <p:strVal val="visible"/>
                                      </p:to>
                                    </p:set>
                                    <p:animEffect transition="in" filter="fade">
                                      <p:cBhvr>
                                        <p:cTn id="7" dur="500"/>
                                        <p:tgtEl>
                                          <p:spTgt spid="4">
                                            <p:bg/>
                                          </p:spTgt>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uiExpand="1" build="p" animBg="1"/>
    </p:bldLst>
  </p:timing>
</p:sld>
</file>

<file path=ppt/slides/slide5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タイトル 3"/>
          <p:cNvSpPr>
            <a:spLocks noGrp="1"/>
          </p:cNvSpPr>
          <p:nvPr>
            <p:ph type="title"/>
          </p:nvPr>
        </p:nvSpPr>
        <p:spPr/>
        <p:txBody>
          <a:bodyPr/>
          <a:lstStyle/>
          <a:p>
            <a:pPr eaLnBrk="1" hangingPunct="1"/>
            <a:r>
              <a:rPr lang="ja-JP" altLang="en-US"/>
              <a:t>宿題</a:t>
            </a:r>
          </a:p>
        </p:txBody>
      </p:sp>
      <p:sp>
        <p:nvSpPr>
          <p:cNvPr id="8195" name="コンテンツ プレースホルダー 4"/>
          <p:cNvSpPr>
            <a:spLocks noGrp="1"/>
          </p:cNvSpPr>
          <p:nvPr>
            <p:ph idx="1"/>
          </p:nvPr>
        </p:nvSpPr>
        <p:spPr>
          <a:xfrm>
            <a:off x="1703512" y="2636913"/>
            <a:ext cx="8856538" cy="3489251"/>
          </a:xfrm>
        </p:spPr>
        <p:txBody>
          <a:bodyPr/>
          <a:lstStyle/>
          <a:p>
            <a:pPr marL="0" indent="0">
              <a:buNone/>
              <a:defRPr/>
            </a:pPr>
            <a:r>
              <a:rPr lang="ja-JP" altLang="en-US" dirty="0"/>
              <a:t>○各チーム内で安全推進講習の内容を伝達していただき、</a:t>
            </a:r>
            <a:r>
              <a:rPr lang="ja-JP" altLang="en-US" dirty="0">
                <a:solidFill>
                  <a:srgbClr val="FF0000"/>
                </a:solidFill>
              </a:rPr>
              <a:t>「安全推進講習会各チーム伝達報告書」</a:t>
            </a:r>
            <a:r>
              <a:rPr lang="ja-JP" altLang="en-US" dirty="0"/>
              <a:t>を必ず提出してください。</a:t>
            </a:r>
            <a:endParaRPr lang="en-US" altLang="ja-JP" dirty="0"/>
          </a:p>
          <a:p>
            <a:pPr marL="0" indent="0">
              <a:buNone/>
              <a:defRPr/>
            </a:pPr>
            <a:r>
              <a:rPr lang="ja-JP" altLang="en-US" dirty="0"/>
              <a:t>○来年度の安全推進講習では、今年度の成果をもとに発展させたいと思います。</a:t>
            </a:r>
            <a:endParaRPr lang="en-US" altLang="ja-JP" dirty="0"/>
          </a:p>
          <a:p>
            <a:pPr marL="0" indent="0">
              <a:buNone/>
              <a:defRPr/>
            </a:pPr>
            <a:endParaRPr lang="en-US" altLang="ja-JP" dirty="0"/>
          </a:p>
          <a:p>
            <a:pPr marL="0" indent="0">
              <a:buNone/>
              <a:defRPr/>
            </a:pPr>
            <a:endParaRPr lang="en-US" altLang="ja-JP" dirty="0"/>
          </a:p>
          <a:p>
            <a:pPr eaLnBrk="1" hangingPunct="1">
              <a:defRPr/>
            </a:pPr>
            <a:endParaRPr lang="en-US" altLang="ja-JP" dirty="0"/>
          </a:p>
        </p:txBody>
      </p:sp>
      <p:sp>
        <p:nvSpPr>
          <p:cNvPr id="4" name="Rectangle 2"/>
          <p:cNvSpPr txBox="1">
            <a:spLocks noChangeArrowheads="1"/>
          </p:cNvSpPr>
          <p:nvPr/>
        </p:nvSpPr>
        <p:spPr bwMode="auto">
          <a:xfrm>
            <a:off x="1981200" y="274638"/>
            <a:ext cx="8229600" cy="1714202"/>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a:lstStyle>
          <a:p>
            <a:r>
              <a:rPr lang="ja-JP" altLang="en-US" sz="3200" kern="0" dirty="0">
                <a:solidFill>
                  <a:schemeClr val="bg1"/>
                </a:solidFill>
              </a:rPr>
              <a:t>お願い</a:t>
            </a:r>
          </a:p>
        </p:txBody>
      </p:sp>
    </p:spTree>
    <p:extLst>
      <p:ext uri="{BB962C8B-B14F-4D97-AF65-F5344CB8AC3E}">
        <p14:creationId xmlns:p14="http://schemas.microsoft.com/office/powerpoint/2010/main" val="2912236520"/>
      </p:ext>
    </p:extLst>
  </p:cSld>
  <p:clrMapOvr>
    <a:masterClrMapping/>
  </p:clrMapOvr>
</p:sld>
</file>

<file path=ppt/slides/slide5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フッター プレースホルダ 2"/>
          <p:cNvSpPr>
            <a:spLocks noGrp="1"/>
          </p:cNvSpPr>
          <p:nvPr>
            <p:ph type="ftr" sz="quarter" idx="11"/>
          </p:nvPr>
        </p:nvSpPr>
        <p:spPr/>
        <p:txBody>
          <a:bodyPr/>
          <a:lstStyle/>
          <a:p>
            <a:pPr>
              <a:defRPr/>
            </a:pPr>
            <a:r>
              <a:rPr kumimoji="0" lang="ja-JP" altLang="en-US" sz="1800" b="0" i="0" kern="0" dirty="0">
                <a:solidFill>
                  <a:sysClr val="windowText" lastClr="000000"/>
                </a:solidFill>
              </a:rPr>
              <a:t>徳島県安全推進講習会　</a:t>
            </a:r>
            <a:r>
              <a:rPr kumimoji="0" lang="en-US" altLang="zh-CN" sz="1800" b="0" i="0" kern="0" dirty="0">
                <a:solidFill>
                  <a:sysClr val="windowText" lastClr="000000"/>
                </a:solidFill>
              </a:rPr>
              <a:t>2015</a:t>
            </a:r>
            <a:endParaRPr kumimoji="0" lang="en-US" altLang="ja-JP" sz="1800" b="0" i="0" kern="0" dirty="0">
              <a:solidFill>
                <a:sysClr val="windowText" lastClr="000000"/>
              </a:solidFill>
            </a:endParaRPr>
          </a:p>
        </p:txBody>
      </p:sp>
      <p:sp>
        <p:nvSpPr>
          <p:cNvPr id="4" name="タイトル 4"/>
          <p:cNvSpPr txBox="1">
            <a:spLocks/>
          </p:cNvSpPr>
          <p:nvPr/>
        </p:nvSpPr>
        <p:spPr bwMode="auto">
          <a:xfrm>
            <a:off x="2207568" y="2996953"/>
            <a:ext cx="8712968" cy="1008063"/>
          </a:xfrm>
          <a:prstGeom prst="rect">
            <a:avLst/>
          </a:prstGeom>
          <a:noFill/>
          <a:ln w="9525">
            <a:noFill/>
            <a:miter lim="800000"/>
            <a:headEnd/>
            <a:tailEnd/>
          </a:ln>
        </p:spPr>
        <p:txBody>
          <a:bodyPr vert="horz" wrap="square" lIns="91440" tIns="45720" rIns="91440" bIns="45720" numCol="1" anchor="ctr" anchorCtr="0" compatLnSpc="1">
            <a:prstTxWarp prst="textNoShape">
              <a:avLst/>
            </a:prstTxWarp>
          </a:bodyPr>
          <a:lstStyle/>
          <a:p>
            <a:pPr algn="ctr" fontAlgn="base">
              <a:spcBef>
                <a:spcPct val="0"/>
              </a:spcBef>
              <a:spcAft>
                <a:spcPct val="0"/>
              </a:spcAft>
              <a:defRPr/>
            </a:pPr>
            <a:r>
              <a:rPr kumimoji="0" lang="ja-JP" altLang="en-US" sz="4400" kern="0" dirty="0">
                <a:solidFill>
                  <a:sysClr val="windowText" lastClr="000000"/>
                </a:solidFill>
                <a:latin typeface="+mj-lt"/>
                <a:ea typeface="+mj-ea"/>
                <a:cs typeface="+mj-cs"/>
              </a:rPr>
              <a:t>ご静聴，有り難うございました。</a:t>
            </a:r>
            <a:endParaRPr kumimoji="0" lang="en-US" altLang="ja-JP" sz="4400" kern="0" dirty="0">
              <a:solidFill>
                <a:sysClr val="windowText" lastClr="000000"/>
              </a:solidFill>
              <a:latin typeface="+mj-lt"/>
              <a:ea typeface="+mj-ea"/>
              <a:cs typeface="+mj-cs"/>
            </a:endParaRPr>
          </a:p>
          <a:p>
            <a:pPr algn="ctr" fontAlgn="base">
              <a:spcBef>
                <a:spcPct val="0"/>
              </a:spcBef>
              <a:spcAft>
                <a:spcPct val="0"/>
              </a:spcAft>
              <a:defRPr/>
            </a:pPr>
            <a:endParaRPr kumimoji="0" lang="en-US" altLang="ja-JP" sz="4400" kern="0" dirty="0">
              <a:solidFill>
                <a:sysClr val="windowText" lastClr="000000"/>
              </a:solidFill>
              <a:latin typeface="+mj-lt"/>
              <a:ea typeface="+mj-ea"/>
              <a:cs typeface="+mj-cs"/>
            </a:endParaRPr>
          </a:p>
          <a:p>
            <a:pPr algn="ctr" fontAlgn="base">
              <a:spcBef>
                <a:spcPct val="0"/>
              </a:spcBef>
              <a:spcAft>
                <a:spcPct val="0"/>
              </a:spcAft>
              <a:defRPr/>
            </a:pPr>
            <a:endParaRPr lang="en-US" altLang="ja-JP" sz="4400" kern="0" dirty="0">
              <a:solidFill>
                <a:sysClr val="windowText" lastClr="000000"/>
              </a:solidFill>
              <a:latin typeface="+mj-lt"/>
              <a:ea typeface="+mj-ea"/>
              <a:cs typeface="+mj-cs"/>
            </a:endParaRPr>
          </a:p>
          <a:p>
            <a:pPr algn="ctr" fontAlgn="base">
              <a:spcBef>
                <a:spcPct val="0"/>
              </a:spcBef>
              <a:spcAft>
                <a:spcPct val="0"/>
              </a:spcAft>
              <a:defRPr/>
            </a:pPr>
            <a:r>
              <a:rPr lang="ja-JP" altLang="en-US" sz="4400" kern="0" dirty="0">
                <a:solidFill>
                  <a:sysClr val="windowText" lastClr="000000"/>
                </a:solidFill>
                <a:latin typeface="+mj-lt"/>
                <a:ea typeface="+mj-ea"/>
                <a:cs typeface="+mj-cs"/>
              </a:rPr>
              <a:t>徳島県安全対策委員長　</a:t>
            </a:r>
            <a:endParaRPr lang="en-US" altLang="ja-JP" sz="4400" kern="0" dirty="0">
              <a:solidFill>
                <a:sysClr val="windowText" lastClr="000000"/>
              </a:solidFill>
              <a:latin typeface="+mj-lt"/>
              <a:ea typeface="+mj-ea"/>
              <a:cs typeface="+mj-cs"/>
            </a:endParaRPr>
          </a:p>
          <a:p>
            <a:pPr algn="ctr" fontAlgn="base">
              <a:spcBef>
                <a:spcPct val="0"/>
              </a:spcBef>
              <a:spcAft>
                <a:spcPct val="0"/>
              </a:spcAft>
              <a:defRPr/>
            </a:pPr>
            <a:r>
              <a:rPr kumimoji="0" lang="ja-JP" altLang="en-US" sz="4400" kern="0" dirty="0">
                <a:solidFill>
                  <a:sysClr val="windowText" lastClr="000000"/>
                </a:solidFill>
                <a:latin typeface="+mj-lt"/>
                <a:ea typeface="+mj-ea"/>
                <a:cs typeface="+mj-cs"/>
              </a:rPr>
              <a:t>　　　　　　　　松畠 弘地　</a:t>
            </a:r>
            <a:endParaRPr kumimoji="0" lang="en-US" altLang="ja-JP" sz="4400" kern="0" dirty="0">
              <a:solidFill>
                <a:sysClr val="windowText" lastClr="000000"/>
              </a:solidFill>
              <a:latin typeface="+mj-lt"/>
              <a:ea typeface="+mj-ea"/>
              <a:cs typeface="+mj-cs"/>
            </a:endParaRPr>
          </a:p>
          <a:p>
            <a:pPr algn="ctr" fontAlgn="base">
              <a:spcBef>
                <a:spcPct val="0"/>
              </a:spcBef>
              <a:spcAft>
                <a:spcPct val="0"/>
              </a:spcAft>
              <a:defRPr/>
            </a:pPr>
            <a:r>
              <a:rPr kumimoji="0" lang="ja-JP" altLang="en-US" sz="3200" kern="0" dirty="0">
                <a:solidFill>
                  <a:sysClr val="windowText" lastClr="000000"/>
                </a:solidFill>
                <a:latin typeface="+mj-lt"/>
                <a:ea typeface="+mj-ea"/>
                <a:cs typeface="+mj-cs"/>
              </a:rPr>
              <a:t>　　　　　　　　　　　　　　（徳島市立ラグビー部）</a:t>
            </a:r>
            <a:endParaRPr kumimoji="0" lang="en-US" altLang="ja-JP" sz="3200" kern="0" dirty="0">
              <a:solidFill>
                <a:sysClr val="windowText" lastClr="000000"/>
              </a:solidFill>
              <a:latin typeface="+mj-lt"/>
              <a:ea typeface="+mj-ea"/>
              <a:cs typeface="+mj-cs"/>
            </a:endParaRPr>
          </a:p>
          <a:p>
            <a:pPr algn="ctr" fontAlgn="base">
              <a:spcBef>
                <a:spcPct val="0"/>
              </a:spcBef>
              <a:spcAft>
                <a:spcPct val="0"/>
              </a:spcAft>
              <a:defRPr/>
            </a:pPr>
            <a:endParaRPr lang="ja-JP" altLang="en-US" sz="4400" kern="0" dirty="0">
              <a:solidFill>
                <a:sysClr val="windowText" lastClr="000000"/>
              </a:solidFill>
              <a:latin typeface="+mj-lt"/>
              <a:ea typeface="+mj-ea"/>
              <a:cs typeface="+mj-cs"/>
            </a:endParaRPr>
          </a:p>
        </p:txBody>
      </p:sp>
    </p:spTree>
    <p:extLst>
      <p:ext uri="{BB962C8B-B14F-4D97-AF65-F5344CB8AC3E}">
        <p14:creationId xmlns:p14="http://schemas.microsoft.com/office/powerpoint/2010/main" val="2382765345"/>
      </p:ext>
    </p:extLst>
  </p:cSld>
  <p:clrMapOvr>
    <a:masterClrMapping/>
  </p:clrMapOvr>
</p:sld>
</file>

<file path=ppt/slides/slide5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6386" name="タイトル 3"/>
          <p:cNvSpPr>
            <a:spLocks noGrp="1"/>
          </p:cNvSpPr>
          <p:nvPr>
            <p:ph type="title"/>
          </p:nvPr>
        </p:nvSpPr>
        <p:spPr/>
        <p:txBody>
          <a:bodyPr/>
          <a:lstStyle/>
          <a:p>
            <a:pPr eaLnBrk="1" hangingPunct="1"/>
            <a:r>
              <a:rPr lang="ja-JP" altLang="en-US"/>
              <a:t>宿題</a:t>
            </a:r>
          </a:p>
        </p:txBody>
      </p:sp>
      <p:sp>
        <p:nvSpPr>
          <p:cNvPr id="8195" name="コンテンツ プレースホルダー 4"/>
          <p:cNvSpPr>
            <a:spLocks noGrp="1"/>
          </p:cNvSpPr>
          <p:nvPr>
            <p:ph idx="1"/>
          </p:nvPr>
        </p:nvSpPr>
        <p:spPr>
          <a:xfrm>
            <a:off x="1703512" y="2636913"/>
            <a:ext cx="8856538" cy="3489251"/>
          </a:xfrm>
        </p:spPr>
        <p:txBody>
          <a:bodyPr/>
          <a:lstStyle/>
          <a:p>
            <a:pPr marL="0" indent="0">
              <a:buNone/>
              <a:defRPr/>
            </a:pPr>
            <a:r>
              <a:rPr lang="ja-JP" altLang="en-US" dirty="0"/>
              <a:t>○各チーム内で安全推進講習の内容を伝達していただき、</a:t>
            </a:r>
            <a:r>
              <a:rPr lang="ja-JP" altLang="en-US" dirty="0">
                <a:solidFill>
                  <a:srgbClr val="FF0000"/>
                </a:solidFill>
              </a:rPr>
              <a:t>「安全推進講習会各チーム伝達報告書」</a:t>
            </a:r>
            <a:r>
              <a:rPr lang="ja-JP" altLang="en-US" dirty="0"/>
              <a:t>を必ず提出してください。</a:t>
            </a:r>
            <a:endParaRPr lang="en-US" altLang="ja-JP" dirty="0"/>
          </a:p>
          <a:p>
            <a:pPr marL="0" indent="0">
              <a:buNone/>
              <a:defRPr/>
            </a:pPr>
            <a:r>
              <a:rPr lang="ja-JP" altLang="en-US" dirty="0"/>
              <a:t>○来年度の安全推進講習では、今年度の成果をもとに発展させたいと思います。</a:t>
            </a:r>
            <a:endParaRPr lang="en-US" altLang="ja-JP" dirty="0"/>
          </a:p>
          <a:p>
            <a:pPr marL="0" indent="0">
              <a:buNone/>
              <a:defRPr/>
            </a:pPr>
            <a:endParaRPr lang="en-US" altLang="ja-JP" dirty="0"/>
          </a:p>
          <a:p>
            <a:pPr marL="0" indent="0">
              <a:buNone/>
              <a:defRPr/>
            </a:pPr>
            <a:endParaRPr lang="en-US" altLang="ja-JP" dirty="0"/>
          </a:p>
          <a:p>
            <a:pPr eaLnBrk="1" hangingPunct="1">
              <a:defRPr/>
            </a:pPr>
            <a:endParaRPr lang="en-US" altLang="ja-JP" dirty="0"/>
          </a:p>
        </p:txBody>
      </p:sp>
      <p:sp>
        <p:nvSpPr>
          <p:cNvPr id="4" name="Rectangle 2"/>
          <p:cNvSpPr txBox="1">
            <a:spLocks noChangeArrowheads="1"/>
          </p:cNvSpPr>
          <p:nvPr/>
        </p:nvSpPr>
        <p:spPr bwMode="auto">
          <a:xfrm>
            <a:off x="1981200" y="274638"/>
            <a:ext cx="8229600" cy="1714202"/>
          </a:xfrm>
          <a:prstGeom prst="rect">
            <a:avLst/>
          </a:prstGeom>
          <a:solidFill>
            <a:schemeClr val="accent2"/>
          </a:solidFill>
          <a:ln>
            <a:noFill/>
          </a:ln>
          <a:effectLst/>
          <a:extLst>
            <a:ext uri="{91240B29-F687-4F45-9708-019B960494DF}">
              <a14:hiddenLine xmlns:a14="http://schemas.microsoft.com/office/drawing/2010/main" w="9525">
                <a:solidFill>
                  <a:schemeClr val="tx1"/>
                </a:solidFill>
                <a:miter lim="800000"/>
                <a:headEnd/>
                <a:tailEnd/>
              </a14:hiddenLine>
            </a:ext>
            <a:ext uri="{AF507438-7753-43E0-B8FC-AC1667EBCBE1}">
              <a14:hiddenEffects xmlns:a14="http://schemas.microsoft.com/office/drawing/2010/main">
                <a:effectLst>
                  <a:outerShdw dist="35921" dir="2700000" algn="ctr" rotWithShape="0">
                    <a:schemeClr val="bg2"/>
                  </a:outerShdw>
                </a:effectLst>
              </a14:hiddenEffects>
            </a:ext>
          </a:extLst>
        </p:spPr>
        <p:txBody>
          <a:bodyPr vert="horz" wrap="square" lIns="91440" tIns="45720" rIns="91440" bIns="45720" numCol="1" anchor="ctr" anchorCtr="0" compatLnSpc="1">
            <a:prstTxWarp prst="textNoShape">
              <a:avLst/>
            </a:prstTxWarp>
          </a:bodyPr>
          <a:lstStyle>
            <a:lvl1pPr algn="ctr" rtl="0" eaLnBrk="0" fontAlgn="base" hangingPunct="0">
              <a:spcBef>
                <a:spcPct val="0"/>
              </a:spcBef>
              <a:spcAft>
                <a:spcPct val="0"/>
              </a:spcAft>
              <a:defRPr kumimoji="1" sz="4400">
                <a:solidFill>
                  <a:schemeClr val="tx2"/>
                </a:solidFill>
                <a:latin typeface="+mj-lt"/>
                <a:ea typeface="+mj-ea"/>
                <a:cs typeface="+mj-cs"/>
              </a:defRPr>
            </a:lvl1pPr>
            <a:lvl2pPr algn="ctr" rtl="0" eaLnBrk="0" fontAlgn="base" hangingPunct="0">
              <a:spcBef>
                <a:spcPct val="0"/>
              </a:spcBef>
              <a:spcAft>
                <a:spcPct val="0"/>
              </a:spcAft>
              <a:defRPr kumimoji="1" sz="4400">
                <a:solidFill>
                  <a:schemeClr val="tx2"/>
                </a:solidFill>
                <a:latin typeface="Arial" charset="0"/>
                <a:ea typeface="ＭＳ Ｐゴシック" charset="-128"/>
              </a:defRPr>
            </a:lvl2pPr>
            <a:lvl3pPr algn="ctr" rtl="0" eaLnBrk="0" fontAlgn="base" hangingPunct="0">
              <a:spcBef>
                <a:spcPct val="0"/>
              </a:spcBef>
              <a:spcAft>
                <a:spcPct val="0"/>
              </a:spcAft>
              <a:defRPr kumimoji="1" sz="4400">
                <a:solidFill>
                  <a:schemeClr val="tx2"/>
                </a:solidFill>
                <a:latin typeface="Arial" charset="0"/>
                <a:ea typeface="ＭＳ Ｐゴシック" charset="-128"/>
              </a:defRPr>
            </a:lvl3pPr>
            <a:lvl4pPr algn="ctr" rtl="0" eaLnBrk="0" fontAlgn="base" hangingPunct="0">
              <a:spcBef>
                <a:spcPct val="0"/>
              </a:spcBef>
              <a:spcAft>
                <a:spcPct val="0"/>
              </a:spcAft>
              <a:defRPr kumimoji="1" sz="4400">
                <a:solidFill>
                  <a:schemeClr val="tx2"/>
                </a:solidFill>
                <a:latin typeface="Arial" charset="0"/>
                <a:ea typeface="ＭＳ Ｐゴシック" charset="-128"/>
              </a:defRPr>
            </a:lvl4pPr>
            <a:lvl5pPr algn="ctr" rtl="0" eaLnBrk="0" fontAlgn="base" hangingPunct="0">
              <a:spcBef>
                <a:spcPct val="0"/>
              </a:spcBef>
              <a:spcAft>
                <a:spcPct val="0"/>
              </a:spcAft>
              <a:defRPr kumimoji="1" sz="4400">
                <a:solidFill>
                  <a:schemeClr val="tx2"/>
                </a:solidFill>
                <a:latin typeface="Arial" charset="0"/>
                <a:ea typeface="ＭＳ Ｐゴシック" charset="-128"/>
              </a:defRPr>
            </a:lvl5pPr>
            <a:lvl6pPr marL="457200" algn="ctr" rtl="0" fontAlgn="base">
              <a:spcBef>
                <a:spcPct val="0"/>
              </a:spcBef>
              <a:spcAft>
                <a:spcPct val="0"/>
              </a:spcAft>
              <a:defRPr kumimoji="1" sz="4400">
                <a:solidFill>
                  <a:schemeClr val="tx2"/>
                </a:solidFill>
                <a:latin typeface="Arial" charset="0"/>
                <a:ea typeface="ＭＳ Ｐゴシック" charset="-128"/>
              </a:defRPr>
            </a:lvl6pPr>
            <a:lvl7pPr marL="914400" algn="ctr" rtl="0" fontAlgn="base">
              <a:spcBef>
                <a:spcPct val="0"/>
              </a:spcBef>
              <a:spcAft>
                <a:spcPct val="0"/>
              </a:spcAft>
              <a:defRPr kumimoji="1" sz="4400">
                <a:solidFill>
                  <a:schemeClr val="tx2"/>
                </a:solidFill>
                <a:latin typeface="Arial" charset="0"/>
                <a:ea typeface="ＭＳ Ｐゴシック" charset="-128"/>
              </a:defRPr>
            </a:lvl7pPr>
            <a:lvl8pPr marL="1371600" algn="ctr" rtl="0" fontAlgn="base">
              <a:spcBef>
                <a:spcPct val="0"/>
              </a:spcBef>
              <a:spcAft>
                <a:spcPct val="0"/>
              </a:spcAft>
              <a:defRPr kumimoji="1" sz="4400">
                <a:solidFill>
                  <a:schemeClr val="tx2"/>
                </a:solidFill>
                <a:latin typeface="Arial" charset="0"/>
                <a:ea typeface="ＭＳ Ｐゴシック" charset="-128"/>
              </a:defRPr>
            </a:lvl8pPr>
            <a:lvl9pPr marL="1828800" algn="ctr" rtl="0" fontAlgn="base">
              <a:spcBef>
                <a:spcPct val="0"/>
              </a:spcBef>
              <a:spcAft>
                <a:spcPct val="0"/>
              </a:spcAft>
              <a:defRPr kumimoji="1" sz="4400">
                <a:solidFill>
                  <a:schemeClr val="tx2"/>
                </a:solidFill>
                <a:latin typeface="Arial" charset="0"/>
                <a:ea typeface="ＭＳ Ｐゴシック" charset="-128"/>
              </a:defRPr>
            </a:lvl9pPr>
          </a:lstStyle>
          <a:p>
            <a:pPr marL="0" marR="0" lvl="0" indent="0" algn="ctr" defTabSz="914400" rtl="0" eaLnBrk="0" fontAlgn="base" latinLnBrk="0" hangingPunct="0">
              <a:lnSpc>
                <a:spcPct val="100000"/>
              </a:lnSpc>
              <a:spcBef>
                <a:spcPct val="0"/>
              </a:spcBef>
              <a:spcAft>
                <a:spcPct val="0"/>
              </a:spcAft>
              <a:buClrTx/>
              <a:buSzTx/>
              <a:buFontTx/>
              <a:buNone/>
              <a:tabLst/>
              <a:defRPr/>
            </a:pPr>
            <a:r>
              <a:rPr kumimoji="1" lang="ja-JP" altLang="en-US" sz="3200" b="0" i="0" u="none" strike="noStrike" kern="0" cap="none" spc="0" normalizeH="0" baseline="0" noProof="0" dirty="0">
                <a:ln>
                  <a:noFill/>
                </a:ln>
                <a:solidFill>
                  <a:schemeClr val="bg1"/>
                </a:solidFill>
                <a:effectLst/>
                <a:uLnTx/>
                <a:uFillTx/>
                <a:latin typeface="+mj-lt"/>
                <a:ea typeface="+mj-ea"/>
                <a:cs typeface="+mj-cs"/>
              </a:rPr>
              <a:t>お願い</a:t>
            </a:r>
          </a:p>
        </p:txBody>
      </p:sp>
    </p:spTree>
    <p:extLst>
      <p:ext uri="{BB962C8B-B14F-4D97-AF65-F5344CB8AC3E}">
        <p14:creationId xmlns:p14="http://schemas.microsoft.com/office/powerpoint/2010/main" val="3482612324"/>
      </p:ext>
    </p:extLst>
  </p:cSld>
  <p:clrMapOvr>
    <a:masterClrMapping/>
  </p:clrMapOvr>
</p:sld>
</file>

<file path=ppt/slides/slide5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a:xfrm>
            <a:off x="1981200" y="274638"/>
            <a:ext cx="8229600" cy="58018"/>
          </a:xfrm>
        </p:spPr>
        <p:txBody>
          <a:bodyPr/>
          <a:lstStyle/>
          <a:p>
            <a:endParaRPr kumimoji="1" lang="ja-JP" altLang="en-US" dirty="0"/>
          </a:p>
        </p:txBody>
      </p:sp>
      <p:sp>
        <p:nvSpPr>
          <p:cNvPr id="3" name="コンテンツ プレースホルダ 2"/>
          <p:cNvSpPr>
            <a:spLocks noGrp="1"/>
          </p:cNvSpPr>
          <p:nvPr>
            <p:ph idx="1"/>
          </p:nvPr>
        </p:nvSpPr>
        <p:spPr/>
        <p:txBody>
          <a:bodyPr/>
          <a:lstStyle/>
          <a:p>
            <a:endParaRPr kumimoji="1" lang="ja-JP" altLang="en-US"/>
          </a:p>
        </p:txBody>
      </p:sp>
      <p:pic>
        <p:nvPicPr>
          <p:cNvPr id="2050" name="Picture 2"/>
          <p:cNvPicPr>
            <a:picLocks noChangeAspect="1" noChangeArrowheads="1"/>
          </p:cNvPicPr>
          <p:nvPr/>
        </p:nvPicPr>
        <p:blipFill>
          <a:blip r:embed="rId2" cstate="print"/>
          <a:srcRect/>
          <a:stretch>
            <a:fillRect/>
          </a:stretch>
        </p:blipFill>
        <p:spPr bwMode="auto">
          <a:xfrm>
            <a:off x="2351584" y="0"/>
            <a:ext cx="7920880" cy="5996180"/>
          </a:xfrm>
          <a:prstGeom prst="rect">
            <a:avLst/>
          </a:prstGeom>
          <a:noFill/>
          <a:ln w="9525">
            <a:noFill/>
            <a:miter lim="800000"/>
            <a:headEnd/>
            <a:tailEnd/>
          </a:ln>
        </p:spPr>
      </p:pic>
    </p:spTree>
    <p:extLst>
      <p:ext uri="{BB962C8B-B14F-4D97-AF65-F5344CB8AC3E}">
        <p14:creationId xmlns:p14="http://schemas.microsoft.com/office/powerpoint/2010/main" val="2923686164"/>
      </p:ext>
    </p:extLst>
  </p:cSld>
  <p:clrMapOvr>
    <a:masterClrMapping/>
  </p:clrMapOvr>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p:txBody>
          <a:bodyPr/>
          <a:lstStyle/>
          <a:p>
            <a:endParaRPr kumimoji="1" lang="ja-JP" altLang="en-US"/>
          </a:p>
        </p:txBody>
      </p:sp>
      <p:sp>
        <p:nvSpPr>
          <p:cNvPr id="4" name="正方形/長方形 3"/>
          <p:cNvSpPr/>
          <p:nvPr/>
        </p:nvSpPr>
        <p:spPr>
          <a:xfrm>
            <a:off x="266700" y="527267"/>
            <a:ext cx="11925300" cy="6309420"/>
          </a:xfrm>
          <a:prstGeom prst="rect">
            <a:avLst/>
          </a:prstGeom>
        </p:spPr>
        <p:txBody>
          <a:bodyPr wrap="square">
            <a:spAutoFit/>
          </a:bodyPr>
          <a:lstStyle/>
          <a:p>
            <a:r>
              <a:rPr lang="ja-JP" altLang="en-US" sz="2800" dirty="0"/>
              <a:t>ラグビーは安全なスポーツですか？と単純に聞かれれば</a:t>
            </a:r>
            <a:r>
              <a:rPr lang="en-US" altLang="ja-JP" sz="2800" dirty="0"/>
              <a:t>『NO』</a:t>
            </a:r>
            <a:r>
              <a:rPr lang="ja-JP" altLang="en-US" sz="2800" dirty="0"/>
              <a:t>と答えます。</a:t>
            </a:r>
            <a:br>
              <a:rPr lang="ja-JP" altLang="en-US" sz="2800" dirty="0"/>
            </a:br>
            <a:r>
              <a:rPr lang="ja-JP" altLang="en-US" sz="2800" dirty="0"/>
              <a:t>理由は、このスポーツがコンタクト競技だからです。</a:t>
            </a:r>
            <a:br>
              <a:rPr lang="ja-JP" altLang="en-US" sz="2800" dirty="0"/>
            </a:br>
            <a:br>
              <a:rPr lang="ja-JP" altLang="en-US" sz="2800" dirty="0"/>
            </a:br>
            <a:r>
              <a:rPr lang="ja-JP" altLang="en-US" sz="2800" dirty="0"/>
              <a:t>低年齢になればなるほど、試合中に加減を出せないため重大事故につながることはあります。</a:t>
            </a:r>
            <a:br>
              <a:rPr lang="ja-JP" altLang="en-US" sz="2800" dirty="0"/>
            </a:br>
            <a:r>
              <a:rPr lang="ja-JP" altLang="en-US" sz="2800" dirty="0"/>
              <a:t>そのため中学生までは完全にノンコテストスクラムだし、小学生は</a:t>
            </a:r>
            <a:r>
              <a:rPr lang="en-US" altLang="ja-JP" sz="2800" dirty="0"/>
              <a:t>3</a:t>
            </a:r>
            <a:r>
              <a:rPr lang="ja-JP" altLang="en-US" sz="2800" dirty="0"/>
              <a:t>人制スクラムです。</a:t>
            </a:r>
            <a:br>
              <a:rPr lang="ja-JP" altLang="en-US" sz="2800" dirty="0"/>
            </a:br>
            <a:r>
              <a:rPr lang="ja-JP" altLang="en-US" sz="2800" dirty="0"/>
              <a:t>マスターズでは、ラグパンの色でタックルしてはいけない人を決めています。</a:t>
            </a:r>
            <a:br>
              <a:rPr lang="ja-JP" altLang="en-US" sz="2800" dirty="0"/>
            </a:br>
            <a:br>
              <a:rPr lang="ja-JP" altLang="en-US" sz="2800" dirty="0"/>
            </a:br>
            <a:r>
              <a:rPr lang="ja-JP" altLang="en-US" sz="2800" dirty="0"/>
              <a:t>あと、意外と多いのがラグビー未経験者がコーチ、監督をしているケースが多いのには驚きです。</a:t>
            </a:r>
            <a:br>
              <a:rPr lang="ja-JP" altLang="en-US" sz="2800" dirty="0"/>
            </a:br>
            <a:r>
              <a:rPr lang="ja-JP" altLang="en-US" sz="2800" dirty="0"/>
              <a:t>特に、学校単位の勝敗がかかれば事故率は上がる可能性は否定できません。</a:t>
            </a:r>
            <a:br>
              <a:rPr lang="ja-JP" altLang="en-US" sz="2800" dirty="0"/>
            </a:br>
            <a:br>
              <a:rPr lang="ja-JP" altLang="en-US" sz="2800" dirty="0"/>
            </a:br>
            <a:br>
              <a:rPr lang="ja-JP" altLang="en-US" sz="2000" dirty="0"/>
            </a:br>
            <a:endParaRPr lang="ja-JP" altLang="en-US" sz="2000" dirty="0"/>
          </a:p>
        </p:txBody>
      </p:sp>
    </p:spTree>
    <p:extLst>
      <p:ext uri="{BB962C8B-B14F-4D97-AF65-F5344CB8AC3E}">
        <p14:creationId xmlns:p14="http://schemas.microsoft.com/office/powerpoint/2010/main" val="2925764058"/>
      </p:ext>
    </p:extLst>
  </p:cSld>
  <p:clrMapOvr>
    <a:masterClrMapping/>
  </p:clrMapOvr>
</p:sld>
</file>

<file path=ppt/slides/slide6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r>
              <a:rPr lang="ja-JP" altLang="en-US" sz="4000" dirty="0"/>
              <a:t>未提出の方　徳島市立高校</a:t>
            </a:r>
            <a:br>
              <a:rPr lang="en-US" altLang="ja-JP" sz="4000" dirty="0"/>
            </a:br>
            <a:r>
              <a:rPr lang="en-US" altLang="ja-JP" sz="4000" dirty="0"/>
              <a:t>FAX</a:t>
            </a:r>
            <a:r>
              <a:rPr lang="ja-JP" altLang="en-US" sz="4000" dirty="0"/>
              <a:t>（０８８）６６４－５１４４　松畠まで</a:t>
            </a:r>
          </a:p>
        </p:txBody>
      </p:sp>
      <p:pic>
        <p:nvPicPr>
          <p:cNvPr id="1026" name="Picture 2"/>
          <p:cNvPicPr>
            <a:picLocks noChangeAspect="1" noChangeArrowheads="1"/>
          </p:cNvPicPr>
          <p:nvPr/>
        </p:nvPicPr>
        <p:blipFill>
          <a:blip r:embed="rId2" cstate="print"/>
          <a:srcRect/>
          <a:stretch>
            <a:fillRect/>
          </a:stretch>
        </p:blipFill>
        <p:spPr bwMode="auto">
          <a:xfrm>
            <a:off x="4007768" y="1484784"/>
            <a:ext cx="4521674" cy="4464496"/>
          </a:xfrm>
          <a:prstGeom prst="rect">
            <a:avLst/>
          </a:prstGeom>
          <a:noFill/>
          <a:ln w="9525">
            <a:noFill/>
            <a:miter lim="800000"/>
            <a:headEnd/>
            <a:tailEnd/>
          </a:ln>
        </p:spPr>
      </p:pic>
    </p:spTree>
    <p:extLst>
      <p:ext uri="{BB962C8B-B14F-4D97-AF65-F5344CB8AC3E}">
        <p14:creationId xmlns:p14="http://schemas.microsoft.com/office/powerpoint/2010/main" val="963057537"/>
      </p:ext>
    </p:extLst>
  </p:cSld>
  <p:clrMapOvr>
    <a:masterClrMapping/>
  </p:clrMapOvr>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3" name="コンテンツ プレースホルダー 2"/>
          <p:cNvSpPr>
            <a:spLocks noGrp="1"/>
          </p:cNvSpPr>
          <p:nvPr>
            <p:ph idx="1"/>
          </p:nvPr>
        </p:nvSpPr>
        <p:spPr>
          <a:xfrm>
            <a:off x="482311" y="472786"/>
            <a:ext cx="10692245" cy="6265719"/>
          </a:xfrm>
        </p:spPr>
        <p:txBody>
          <a:bodyPr/>
          <a:lstStyle/>
          <a:p>
            <a:pPr marL="0" indent="0">
              <a:buNone/>
            </a:pPr>
            <a:r>
              <a:rPr lang="ja-JP" altLang="en-US" sz="2800" kern="1200" dirty="0">
                <a:solidFill>
                  <a:srgbClr val="000000"/>
                </a:solidFill>
              </a:rPr>
              <a:t>本来なら、始める前にプレーヤーは危険を十分理解させられます。</a:t>
            </a:r>
            <a:br>
              <a:rPr lang="ja-JP" altLang="en-US" sz="2800" kern="1200" dirty="0">
                <a:solidFill>
                  <a:srgbClr val="000000"/>
                </a:solidFill>
              </a:rPr>
            </a:br>
            <a:r>
              <a:rPr lang="ja-JP" altLang="en-US" sz="2800" kern="1200" dirty="0">
                <a:solidFill>
                  <a:srgbClr val="000000"/>
                </a:solidFill>
              </a:rPr>
              <a:t>それから、身体を鍛えてラグビーができる身体を造ります。</a:t>
            </a:r>
            <a:br>
              <a:rPr lang="ja-JP" altLang="en-US" sz="2800" kern="1200" dirty="0">
                <a:solidFill>
                  <a:srgbClr val="000000"/>
                </a:solidFill>
              </a:rPr>
            </a:br>
            <a:r>
              <a:rPr lang="ja-JP" altLang="en-US" sz="2800" kern="1200" dirty="0">
                <a:solidFill>
                  <a:srgbClr val="000000"/>
                </a:solidFill>
              </a:rPr>
              <a:t>低学年（学生時期）で多いのは、身体ができていないのに、部員が少ない、足が速い、身長が高い、身体が大きいという理由だけでレギュラーになってしまうなど</a:t>
            </a:r>
            <a:r>
              <a:rPr lang="en-US" altLang="ja-JP" sz="2800" kern="1200" dirty="0">
                <a:solidFill>
                  <a:srgbClr val="000000"/>
                </a:solidFill>
              </a:rPr>
              <a:t>…</a:t>
            </a:r>
            <a:r>
              <a:rPr lang="ja-JP" altLang="en-US" sz="2800" kern="1200" dirty="0" err="1">
                <a:solidFill>
                  <a:srgbClr val="000000"/>
                </a:solidFill>
              </a:rPr>
              <a:t>。</a:t>
            </a:r>
            <a:br>
              <a:rPr lang="ja-JP" altLang="en-US" sz="2800" kern="1200" dirty="0">
                <a:solidFill>
                  <a:srgbClr val="000000"/>
                </a:solidFill>
              </a:rPr>
            </a:br>
            <a:r>
              <a:rPr lang="ja-JP" altLang="en-US" sz="2800" kern="1200" dirty="0">
                <a:solidFill>
                  <a:srgbClr val="000000"/>
                </a:solidFill>
              </a:rPr>
              <a:t>（ラグビー人口の減少によるものもあるかもしれませんが</a:t>
            </a:r>
            <a:r>
              <a:rPr lang="en-US" altLang="ja-JP" sz="2800" kern="1200" dirty="0">
                <a:solidFill>
                  <a:srgbClr val="000000"/>
                </a:solidFill>
              </a:rPr>
              <a:t>…</a:t>
            </a:r>
            <a:r>
              <a:rPr lang="ja-JP" altLang="en-US" sz="2800" kern="1200" dirty="0" err="1">
                <a:solidFill>
                  <a:srgbClr val="000000"/>
                </a:solidFill>
              </a:rPr>
              <a:t>。</a:t>
            </a:r>
            <a:r>
              <a:rPr lang="ja-JP" altLang="en-US" sz="2800" kern="1200" dirty="0">
                <a:solidFill>
                  <a:srgbClr val="000000"/>
                </a:solidFill>
              </a:rPr>
              <a:t>）</a:t>
            </a:r>
            <a:br>
              <a:rPr lang="ja-JP" altLang="en-US" sz="2800" kern="1200" dirty="0">
                <a:solidFill>
                  <a:srgbClr val="000000"/>
                </a:solidFill>
              </a:rPr>
            </a:br>
            <a:r>
              <a:rPr lang="ja-JP" altLang="en-US" sz="2800" kern="1200" dirty="0">
                <a:solidFill>
                  <a:srgbClr val="000000"/>
                </a:solidFill>
              </a:rPr>
              <a:t>プレーヤーとして未熟な状態で試合に出るのは、大変危険だと思います。</a:t>
            </a:r>
            <a:br>
              <a:rPr lang="ja-JP" altLang="en-US" sz="2800" kern="1200" dirty="0">
                <a:solidFill>
                  <a:srgbClr val="000000"/>
                </a:solidFill>
              </a:rPr>
            </a:br>
            <a:endParaRPr lang="en-US" altLang="ja-JP" sz="2800" kern="1200" dirty="0">
              <a:solidFill>
                <a:srgbClr val="000000"/>
              </a:solidFill>
            </a:endParaRPr>
          </a:p>
          <a:p>
            <a:pPr marL="0" indent="0">
              <a:buNone/>
            </a:pPr>
            <a:r>
              <a:rPr lang="ja-JP" altLang="en-US" sz="2800" dirty="0"/>
              <a:t>ラグビー協会も、怪我、事故率が高いのは重々承知しており、各協会も安全指針を出しています。</a:t>
            </a:r>
            <a:br>
              <a:rPr lang="ja-JP" altLang="en-US" sz="2800" dirty="0"/>
            </a:br>
            <a:r>
              <a:rPr lang="ja-JP" altLang="en-US" sz="2800" dirty="0"/>
              <a:t>もし、あなたがこれからラグビーを始めようとするなら、長く楽しいラグビー活動をできますように。</a:t>
            </a:r>
            <a:br>
              <a:rPr lang="ja-JP" altLang="en-US" sz="2800" dirty="0"/>
            </a:br>
            <a:endParaRPr kumimoji="1" lang="ja-JP" altLang="en-US" sz="2800" dirty="0"/>
          </a:p>
        </p:txBody>
      </p:sp>
    </p:spTree>
    <p:extLst>
      <p:ext uri="{BB962C8B-B14F-4D97-AF65-F5344CB8AC3E}">
        <p14:creationId xmlns:p14="http://schemas.microsoft.com/office/powerpoint/2010/main" val="395166316"/>
      </p:ext>
    </p:extLst>
  </p:cSld>
  <p:clrMapOvr>
    <a:masterClrMapping/>
  </p:clrMapOvr>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サブタイトル 1"/>
          <p:cNvSpPr>
            <a:spLocks noGrp="1"/>
          </p:cNvSpPr>
          <p:nvPr>
            <p:ph type="subTitle" idx="1"/>
          </p:nvPr>
        </p:nvSpPr>
        <p:spPr>
          <a:xfrm>
            <a:off x="179193" y="2080591"/>
            <a:ext cx="11586198" cy="1752600"/>
          </a:xfrm>
        </p:spPr>
        <p:txBody>
          <a:bodyPr/>
          <a:lstStyle/>
          <a:p>
            <a:r>
              <a:rPr kumimoji="1" lang="ja-JP" altLang="en-US" sz="4400" dirty="0"/>
              <a:t>テーマ</a:t>
            </a:r>
            <a:endParaRPr lang="en-US" altLang="ja-JP" sz="4400" dirty="0"/>
          </a:p>
          <a:p>
            <a:r>
              <a:rPr lang="en-US" altLang="en-US" sz="4400" dirty="0"/>
              <a:t>「初心者へ</a:t>
            </a:r>
            <a:r>
              <a:rPr kumimoji="1" lang="ja-JP" altLang="en-US" sz="4400" dirty="0"/>
              <a:t>の段階的なラグビー指導</a:t>
            </a:r>
            <a:r>
              <a:rPr lang="ja-JP" altLang="en-US" sz="4400" dirty="0"/>
              <a:t>を</a:t>
            </a:r>
            <a:r>
              <a:rPr kumimoji="1" lang="ja-JP" altLang="en-US" sz="4400" dirty="0"/>
              <a:t>考える」</a:t>
            </a:r>
            <a:endParaRPr kumimoji="1" lang="en-US" altLang="ja-JP" sz="4400" dirty="0"/>
          </a:p>
          <a:p>
            <a:endParaRPr kumimoji="1" lang="ja-JP" altLang="en-US" sz="4400" dirty="0"/>
          </a:p>
        </p:txBody>
      </p:sp>
      <p:sp>
        <p:nvSpPr>
          <p:cNvPr id="4" name="タイトル 1"/>
          <p:cNvSpPr>
            <a:spLocks noGrp="1"/>
          </p:cNvSpPr>
          <p:nvPr>
            <p:ph type="title"/>
          </p:nvPr>
        </p:nvSpPr>
        <p:spPr>
          <a:xfrm>
            <a:off x="581973" y="607715"/>
            <a:ext cx="10972800" cy="1143000"/>
          </a:xfrm>
        </p:spPr>
        <p:txBody>
          <a:bodyPr/>
          <a:lstStyle/>
          <a:p>
            <a:r>
              <a:rPr kumimoji="1" lang="ja-JP" altLang="en-US" dirty="0"/>
              <a:t>　</a:t>
            </a:r>
          </a:p>
        </p:txBody>
      </p:sp>
      <p:sp>
        <p:nvSpPr>
          <p:cNvPr id="3" name="正方形/長方形 2"/>
          <p:cNvSpPr/>
          <p:nvPr/>
        </p:nvSpPr>
        <p:spPr>
          <a:xfrm>
            <a:off x="0" y="6179962"/>
            <a:ext cx="4625861" cy="276999"/>
          </a:xfrm>
          <a:prstGeom prst="rect">
            <a:avLst/>
          </a:prstGeom>
        </p:spPr>
        <p:txBody>
          <a:bodyPr wrap="none">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0" lang="en-US" altLang="ja-JP" sz="1200" b="0" i="0" u="none" strike="noStrike" kern="0" cap="none" spc="0" normalizeH="0" baseline="0" noProof="0" dirty="0">
                <a:ln>
                  <a:noFill/>
                </a:ln>
                <a:solidFill>
                  <a:srgbClr val="FFFFFF"/>
                </a:solidFill>
                <a:effectLst/>
                <a:uLnTx/>
                <a:uFillTx/>
              </a:rPr>
              <a:t>Copyright © 2017 JRFU coaching committee All Rights Reserved.</a:t>
            </a:r>
            <a:endParaRPr kumimoji="0" lang="ja-JP" altLang="en-US" sz="1200" b="0" i="0" u="none" strike="noStrike" kern="0" cap="none" spc="0" normalizeH="0" baseline="0" noProof="0" dirty="0">
              <a:ln>
                <a:noFill/>
              </a:ln>
              <a:solidFill>
                <a:srgbClr val="FFFFFF"/>
              </a:solidFill>
              <a:effectLst/>
              <a:uLnTx/>
              <a:uFillTx/>
            </a:endParaRPr>
          </a:p>
        </p:txBody>
      </p:sp>
      <p:sp>
        <p:nvSpPr>
          <p:cNvPr id="5" name="テキスト ボックス 4"/>
          <p:cNvSpPr txBox="1"/>
          <p:nvPr/>
        </p:nvSpPr>
        <p:spPr>
          <a:xfrm>
            <a:off x="8921449" y="6302893"/>
            <a:ext cx="2438791" cy="369332"/>
          </a:xfrm>
          <a:prstGeom prst="rect">
            <a:avLst/>
          </a:prstGeom>
          <a:noFill/>
        </p:spPr>
        <p:txBody>
          <a:bodyPr wrap="square" rtlCol="0">
            <a:spAutoFit/>
          </a:bodyPr>
          <a:lstStyle/>
          <a:p>
            <a:pPr marL="0" marR="0" lvl="0" indent="0" defTabSz="914400" eaLnBrk="1" fontAlgn="auto" latinLnBrk="0" hangingPunct="1">
              <a:lnSpc>
                <a:spcPct val="100000"/>
              </a:lnSpc>
              <a:spcBef>
                <a:spcPts val="0"/>
              </a:spcBef>
              <a:spcAft>
                <a:spcPts val="0"/>
              </a:spcAft>
              <a:buClrTx/>
              <a:buSzTx/>
              <a:buFontTx/>
              <a:buNone/>
              <a:tabLst/>
              <a:defRPr/>
            </a:pPr>
            <a:r>
              <a:rPr kumimoji="1" lang="ja-JP" altLang="en-US" sz="1800" b="0" i="0" u="none" strike="noStrike" kern="0" cap="none" spc="0" normalizeH="0" baseline="0" noProof="0" dirty="0">
                <a:ln>
                  <a:noFill/>
                </a:ln>
                <a:solidFill>
                  <a:srgbClr val="FFFFFF"/>
                </a:solidFill>
                <a:effectLst/>
                <a:uLnTx/>
                <a:uFillTx/>
              </a:rPr>
              <a:t>安全推進講習会</a:t>
            </a:r>
            <a:r>
              <a:rPr kumimoji="1" lang="en-US" altLang="ja-JP" sz="1800" b="0" i="0" u="none" strike="noStrike" kern="0" cap="none" spc="0" normalizeH="0" baseline="0" noProof="0" dirty="0">
                <a:ln>
                  <a:noFill/>
                </a:ln>
                <a:solidFill>
                  <a:srgbClr val="FFFFFF"/>
                </a:solidFill>
                <a:effectLst/>
                <a:uLnTx/>
                <a:uFillTx/>
              </a:rPr>
              <a:t>2017</a:t>
            </a:r>
            <a:endParaRPr kumimoji="1" lang="ja-JP" altLang="en-US" sz="1800" b="0" i="0" u="none" strike="noStrike" kern="0" cap="none" spc="0" normalizeH="0" baseline="0" noProof="0" dirty="0">
              <a:ln>
                <a:noFill/>
              </a:ln>
              <a:solidFill>
                <a:srgbClr val="FFFFFF"/>
              </a:solidFill>
              <a:effectLst/>
              <a:uLnTx/>
              <a:uFillTx/>
            </a:endParaRPr>
          </a:p>
        </p:txBody>
      </p:sp>
    </p:spTree>
    <p:extLst>
      <p:ext uri="{BB962C8B-B14F-4D97-AF65-F5344CB8AC3E}">
        <p14:creationId xmlns:p14="http://schemas.microsoft.com/office/powerpoint/2010/main" val="3937114389"/>
      </p:ext>
    </p:extLst>
  </p:cSld>
  <p:clrMapOvr>
    <a:masterClrMapping/>
  </p:clrMapOvr>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タイトル 1"/>
          <p:cNvSpPr>
            <a:spLocks noGrp="1"/>
          </p:cNvSpPr>
          <p:nvPr>
            <p:ph type="title"/>
          </p:nvPr>
        </p:nvSpPr>
        <p:spPr/>
        <p:txBody>
          <a:bodyPr/>
          <a:lstStyle/>
          <a:p>
            <a:endParaRPr kumimoji="1" lang="ja-JP" altLang="en-US"/>
          </a:p>
        </p:txBody>
      </p:sp>
      <p:sp>
        <p:nvSpPr>
          <p:cNvPr id="3" name="コンテンツ プレースホルダー 2"/>
          <p:cNvSpPr>
            <a:spLocks noGrp="1"/>
          </p:cNvSpPr>
          <p:nvPr>
            <p:ph idx="1"/>
          </p:nvPr>
        </p:nvSpPr>
        <p:spPr>
          <a:xfrm>
            <a:off x="4381500" y="2441869"/>
            <a:ext cx="10972800" cy="4525963"/>
          </a:xfrm>
        </p:spPr>
        <p:txBody>
          <a:bodyPr/>
          <a:lstStyle/>
          <a:p>
            <a:endParaRPr kumimoji="1" lang="ja-JP" altLang="en-US" dirty="0"/>
          </a:p>
        </p:txBody>
      </p:sp>
      <p:sp>
        <p:nvSpPr>
          <p:cNvPr id="4" name="正方形/長方形 3"/>
          <p:cNvSpPr/>
          <p:nvPr/>
        </p:nvSpPr>
        <p:spPr>
          <a:xfrm>
            <a:off x="387927" y="929265"/>
            <a:ext cx="11042072" cy="2862322"/>
          </a:xfrm>
          <a:prstGeom prst="rect">
            <a:avLst/>
          </a:prstGeom>
        </p:spPr>
        <p:txBody>
          <a:bodyPr wrap="square">
            <a:spAutoFit/>
          </a:bodyPr>
          <a:lstStyle/>
          <a:p>
            <a:r>
              <a:rPr lang="ja-JP" altLang="en-US" sz="3600" dirty="0"/>
              <a:t>２０１４　ラグビー部員２年生が熱中症の症状を訴えて練習中に倒れ、３０日に死亡が確認された。一部では、坂道ダッシュ５０ｍを１０本していた、との報道も。</a:t>
            </a:r>
            <a:endParaRPr lang="en-US" altLang="ja-JP" sz="3600" dirty="0"/>
          </a:p>
          <a:p>
            <a:endParaRPr lang="en-US" altLang="ja-JP" sz="3600" dirty="0"/>
          </a:p>
          <a:p>
            <a:r>
              <a:rPr lang="ja-JP" altLang="en-US" sz="3600" dirty="0"/>
              <a:t> ・神奈川県横須賀市</a:t>
            </a:r>
          </a:p>
        </p:txBody>
      </p:sp>
    </p:spTree>
    <p:extLst>
      <p:ext uri="{BB962C8B-B14F-4D97-AF65-F5344CB8AC3E}">
        <p14:creationId xmlns:p14="http://schemas.microsoft.com/office/powerpoint/2010/main" val="3356111267"/>
      </p:ext>
    </p:extLst>
  </p:cSld>
  <p:clrMapOvr>
    <a:masterClrMapping/>
  </p:clrMapOvr>
</p:sld>
</file>

<file path=ppt/theme/theme1.xml><?xml version="1.0" encoding="utf-8"?>
<a:theme xmlns:a="http://schemas.openxmlformats.org/drawingml/2006/main" name="テーマ1">
  <a:themeElements>
    <a:clrScheme name="JRFU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JRFU">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ＭＳ Ｐゴシック" pitchFamily="50" charset="-128"/>
          </a:defRPr>
        </a:defPPr>
      </a:lstStyle>
    </a:lnDef>
  </a:objectDefaults>
  <a:extraClrSchemeLst>
    <a:extraClrScheme>
      <a:clrScheme name="JRFU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JRFU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JRFU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JRFU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JRFU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JRFU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JRFU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JRFU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JRFU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JRFU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JRFU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JRFU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2.xml><?xml version="1.0" encoding="utf-8"?>
<a:theme xmlns:a="http://schemas.openxmlformats.org/drawingml/2006/main" name="1_テーマ1">
  <a:themeElements>
    <a:clrScheme name="JRFU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fontScheme name="JRFU">
      <a:majorFont>
        <a:latin typeface="Arial"/>
        <a:ea typeface="ＭＳ Ｐゴシック"/>
        <a:cs typeface=""/>
      </a:majorFont>
      <a:minorFont>
        <a:latin typeface="Arial"/>
        <a:ea typeface="ＭＳ Ｐゴシック"/>
        <a:cs typeface=""/>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spDef>
      <a:spPr bwMode="auto">
        <a:xfrm>
          <a:off x="0" y="0"/>
          <a:ext cx="1" cy="1"/>
        </a:xfrm>
        <a:custGeom>
          <a:avLst/>
          <a:gdLst/>
          <a:ahLst/>
          <a:cxnLst/>
          <a:rect l="0" t="0" r="0" b="0"/>
          <a:pathLst/>
        </a:custGeom>
        <a:solidFill>
          <a:schemeClr val="accent1"/>
        </a:solid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ＭＳ Ｐゴシック" pitchFamily="50" charset="-128"/>
          </a:defRPr>
        </a:defPPr>
      </a:lstStyle>
    </a:spDef>
    <a:lnDef>
      <a:spPr bwMode="auto">
        <a:xfrm>
          <a:off x="0" y="0"/>
          <a:ext cx="1" cy="1"/>
        </a:xfrm>
        <a:custGeom>
          <a:avLst/>
          <a:gdLst/>
          <a:ahLst/>
          <a:cxnLst/>
          <a:rect l="0" t="0" r="0" b="0"/>
          <a:pathLst/>
        </a:custGeom>
        <a:solidFill>
          <a:schemeClr val="accent1"/>
        </a:solidFill>
        <a:ln w="19050" cap="flat" cmpd="sng" algn="ctr">
          <a:solidFill>
            <a:schemeClr val="tx1"/>
          </a:solidFill>
          <a:prstDash val="solid"/>
          <a:round/>
          <a:headEnd type="none" w="med" len="med"/>
          <a:tailEnd type="none" w="med" len="med"/>
        </a:ln>
        <a:effectLst/>
      </a:spPr>
      <a:bodyPr vert="horz" wrap="square" lIns="91440" tIns="45720" rIns="91440" bIns="45720" numCol="1" anchor="t" anchorCtr="0" compatLnSpc="1">
        <a:prstTxWarp prst="textNoShape">
          <a:avLst/>
        </a:prstTxWarp>
      </a:bodyPr>
      <a:lstStyle>
        <a:defPPr marL="0" marR="0" indent="0" algn="ctr" defTabSz="914400" rtl="0" eaLnBrk="1" fontAlgn="base" latinLnBrk="0" hangingPunct="1">
          <a:lnSpc>
            <a:spcPct val="100000"/>
          </a:lnSpc>
          <a:spcBef>
            <a:spcPct val="0"/>
          </a:spcBef>
          <a:spcAft>
            <a:spcPct val="0"/>
          </a:spcAft>
          <a:buClrTx/>
          <a:buSzTx/>
          <a:buFontTx/>
          <a:buNone/>
          <a:tabLst/>
          <a:defRPr kumimoji="1" lang="ja-JP" altLang="en-US" sz="1800" b="0" i="0" u="none" strike="noStrike" cap="none" normalizeH="0" baseline="0" smtClean="0">
            <a:ln>
              <a:noFill/>
            </a:ln>
            <a:solidFill>
              <a:schemeClr val="tx1"/>
            </a:solidFill>
            <a:effectLst/>
            <a:latin typeface="Arial" charset="0"/>
            <a:ea typeface="ＭＳ Ｐゴシック" pitchFamily="50" charset="-128"/>
          </a:defRPr>
        </a:defPPr>
      </a:lstStyle>
    </a:lnDef>
  </a:objectDefaults>
  <a:extraClrSchemeLst>
    <a:extraClrScheme>
      <a:clrScheme name="JRFU 1">
        <a:dk1>
          <a:srgbClr val="000000"/>
        </a:dk1>
        <a:lt1>
          <a:srgbClr val="FFFFFF"/>
        </a:lt1>
        <a:dk2>
          <a:srgbClr val="000000"/>
        </a:dk2>
        <a:lt2>
          <a:srgbClr val="808080"/>
        </a:lt2>
        <a:accent1>
          <a:srgbClr val="BBE0E3"/>
        </a:accent1>
        <a:accent2>
          <a:srgbClr val="333399"/>
        </a:accent2>
        <a:accent3>
          <a:srgbClr val="FFFFFF"/>
        </a:accent3>
        <a:accent4>
          <a:srgbClr val="000000"/>
        </a:accent4>
        <a:accent5>
          <a:srgbClr val="DAEDEF"/>
        </a:accent5>
        <a:accent6>
          <a:srgbClr val="2D2D8A"/>
        </a:accent6>
        <a:hlink>
          <a:srgbClr val="009999"/>
        </a:hlink>
        <a:folHlink>
          <a:srgbClr val="99CC00"/>
        </a:folHlink>
      </a:clrScheme>
      <a:clrMap bg1="lt1" tx1="dk1" bg2="lt2" tx2="dk2" accent1="accent1" accent2="accent2" accent3="accent3" accent4="accent4" accent5="accent5" accent6="accent6" hlink="hlink" folHlink="folHlink"/>
    </a:extraClrScheme>
    <a:extraClrScheme>
      <a:clrScheme name="JRFU 2">
        <a:dk1>
          <a:srgbClr val="000000"/>
        </a:dk1>
        <a:lt1>
          <a:srgbClr val="FFFFFF"/>
        </a:lt1>
        <a:dk2>
          <a:srgbClr val="000000"/>
        </a:dk2>
        <a:lt2>
          <a:srgbClr val="969696"/>
        </a:lt2>
        <a:accent1>
          <a:srgbClr val="FBDF53"/>
        </a:accent1>
        <a:accent2>
          <a:srgbClr val="FF9966"/>
        </a:accent2>
        <a:accent3>
          <a:srgbClr val="FFFFFF"/>
        </a:accent3>
        <a:accent4>
          <a:srgbClr val="000000"/>
        </a:accent4>
        <a:accent5>
          <a:srgbClr val="FDECB3"/>
        </a:accent5>
        <a:accent6>
          <a:srgbClr val="E78A5C"/>
        </a:accent6>
        <a:hlink>
          <a:srgbClr val="CC3300"/>
        </a:hlink>
        <a:folHlink>
          <a:srgbClr val="996600"/>
        </a:folHlink>
      </a:clrScheme>
      <a:clrMap bg1="lt1" tx1="dk1" bg2="lt2" tx2="dk2" accent1="accent1" accent2="accent2" accent3="accent3" accent4="accent4" accent5="accent5" accent6="accent6" hlink="hlink" folHlink="folHlink"/>
    </a:extraClrScheme>
    <a:extraClrScheme>
      <a:clrScheme name="JRFU 3">
        <a:dk1>
          <a:srgbClr val="000000"/>
        </a:dk1>
        <a:lt1>
          <a:srgbClr val="FFFFFF"/>
        </a:lt1>
        <a:dk2>
          <a:srgbClr val="000000"/>
        </a:dk2>
        <a:lt2>
          <a:srgbClr val="808080"/>
        </a:lt2>
        <a:accent1>
          <a:srgbClr val="99CCFF"/>
        </a:accent1>
        <a:accent2>
          <a:srgbClr val="CCCCFF"/>
        </a:accent2>
        <a:accent3>
          <a:srgbClr val="FFFFFF"/>
        </a:accent3>
        <a:accent4>
          <a:srgbClr val="000000"/>
        </a:accent4>
        <a:accent5>
          <a:srgbClr val="CAE2FF"/>
        </a:accent5>
        <a:accent6>
          <a:srgbClr val="B9B9E7"/>
        </a:accent6>
        <a:hlink>
          <a:srgbClr val="3333CC"/>
        </a:hlink>
        <a:folHlink>
          <a:srgbClr val="AF67FF"/>
        </a:folHlink>
      </a:clrScheme>
      <a:clrMap bg1="lt1" tx1="dk1" bg2="lt2" tx2="dk2" accent1="accent1" accent2="accent2" accent3="accent3" accent4="accent4" accent5="accent5" accent6="accent6" hlink="hlink" folHlink="folHlink"/>
    </a:extraClrScheme>
    <a:extraClrScheme>
      <a:clrScheme name="JRFU 4">
        <a:dk1>
          <a:srgbClr val="000000"/>
        </a:dk1>
        <a:lt1>
          <a:srgbClr val="DEF6F1"/>
        </a:lt1>
        <a:dk2>
          <a:srgbClr val="000000"/>
        </a:dk2>
        <a:lt2>
          <a:srgbClr val="969696"/>
        </a:lt2>
        <a:accent1>
          <a:srgbClr val="FFFFFF"/>
        </a:accent1>
        <a:accent2>
          <a:srgbClr val="8DC6FF"/>
        </a:accent2>
        <a:accent3>
          <a:srgbClr val="ECFAF7"/>
        </a:accent3>
        <a:accent4>
          <a:srgbClr val="000000"/>
        </a:accent4>
        <a:accent5>
          <a:srgbClr val="FFFFFF"/>
        </a:accent5>
        <a:accent6>
          <a:srgbClr val="7FB3E7"/>
        </a:accent6>
        <a:hlink>
          <a:srgbClr val="0066CC"/>
        </a:hlink>
        <a:folHlink>
          <a:srgbClr val="00A800"/>
        </a:folHlink>
      </a:clrScheme>
      <a:clrMap bg1="lt1" tx1="dk1" bg2="lt2" tx2="dk2" accent1="accent1" accent2="accent2" accent3="accent3" accent4="accent4" accent5="accent5" accent6="accent6" hlink="hlink" folHlink="folHlink"/>
    </a:extraClrScheme>
    <a:extraClrScheme>
      <a:clrScheme name="JRFU 5">
        <a:dk1>
          <a:srgbClr val="000000"/>
        </a:dk1>
        <a:lt1>
          <a:srgbClr val="FFFFD9"/>
        </a:lt1>
        <a:dk2>
          <a:srgbClr val="000000"/>
        </a:dk2>
        <a:lt2>
          <a:srgbClr val="777777"/>
        </a:lt2>
        <a:accent1>
          <a:srgbClr val="FFFFF7"/>
        </a:accent1>
        <a:accent2>
          <a:srgbClr val="33CCCC"/>
        </a:accent2>
        <a:accent3>
          <a:srgbClr val="FFFFE9"/>
        </a:accent3>
        <a:accent4>
          <a:srgbClr val="000000"/>
        </a:accent4>
        <a:accent5>
          <a:srgbClr val="FFFFFA"/>
        </a:accent5>
        <a:accent6>
          <a:srgbClr val="2DB9B9"/>
        </a:accent6>
        <a:hlink>
          <a:srgbClr val="FF5050"/>
        </a:hlink>
        <a:folHlink>
          <a:srgbClr val="FF9900"/>
        </a:folHlink>
      </a:clrScheme>
      <a:clrMap bg1="lt1" tx1="dk1" bg2="lt2" tx2="dk2" accent1="accent1" accent2="accent2" accent3="accent3" accent4="accent4" accent5="accent5" accent6="accent6" hlink="hlink" folHlink="folHlink"/>
    </a:extraClrScheme>
    <a:extraClrScheme>
      <a:clrScheme name="JRFU 6">
        <a:dk1>
          <a:srgbClr val="005A58"/>
        </a:dk1>
        <a:lt1>
          <a:srgbClr val="FFFFFF"/>
        </a:lt1>
        <a:dk2>
          <a:srgbClr val="008080"/>
        </a:dk2>
        <a:lt2>
          <a:srgbClr val="FFFF99"/>
        </a:lt2>
        <a:accent1>
          <a:srgbClr val="006462"/>
        </a:accent1>
        <a:accent2>
          <a:srgbClr val="6D6FC7"/>
        </a:accent2>
        <a:accent3>
          <a:srgbClr val="AAC0C0"/>
        </a:accent3>
        <a:accent4>
          <a:srgbClr val="DADADA"/>
        </a:accent4>
        <a:accent5>
          <a:srgbClr val="AAB8B7"/>
        </a:accent5>
        <a:accent6>
          <a:srgbClr val="6264B4"/>
        </a:accent6>
        <a:hlink>
          <a:srgbClr val="00FFFF"/>
        </a:hlink>
        <a:folHlink>
          <a:srgbClr val="00FF00"/>
        </a:folHlink>
      </a:clrScheme>
      <a:clrMap bg1="dk2" tx1="lt1" bg2="dk1" tx2="lt2" accent1="accent1" accent2="accent2" accent3="accent3" accent4="accent4" accent5="accent5" accent6="accent6" hlink="hlink" folHlink="folHlink"/>
    </a:extraClrScheme>
    <a:extraClrScheme>
      <a:clrScheme name="JRFU 7">
        <a:dk1>
          <a:srgbClr val="5C1F00"/>
        </a:dk1>
        <a:lt1>
          <a:srgbClr val="FFFFFF"/>
        </a:lt1>
        <a:dk2>
          <a:srgbClr val="800000"/>
        </a:dk2>
        <a:lt2>
          <a:srgbClr val="DFD293"/>
        </a:lt2>
        <a:accent1>
          <a:srgbClr val="CC3300"/>
        </a:accent1>
        <a:accent2>
          <a:srgbClr val="BE7960"/>
        </a:accent2>
        <a:accent3>
          <a:srgbClr val="C0AAAA"/>
        </a:accent3>
        <a:accent4>
          <a:srgbClr val="DADADA"/>
        </a:accent4>
        <a:accent5>
          <a:srgbClr val="E2ADAA"/>
        </a:accent5>
        <a:accent6>
          <a:srgbClr val="AC6D56"/>
        </a:accent6>
        <a:hlink>
          <a:srgbClr val="FFFF99"/>
        </a:hlink>
        <a:folHlink>
          <a:srgbClr val="D3A219"/>
        </a:folHlink>
      </a:clrScheme>
      <a:clrMap bg1="dk2" tx1="lt1" bg2="dk1" tx2="lt2" accent1="accent1" accent2="accent2" accent3="accent3" accent4="accent4" accent5="accent5" accent6="accent6" hlink="hlink" folHlink="folHlink"/>
    </a:extraClrScheme>
    <a:extraClrScheme>
      <a:clrScheme name="JRFU 8">
        <a:dk1>
          <a:srgbClr val="003366"/>
        </a:dk1>
        <a:lt1>
          <a:srgbClr val="FFFFFF"/>
        </a:lt1>
        <a:dk2>
          <a:srgbClr val="000099"/>
        </a:dk2>
        <a:lt2>
          <a:srgbClr val="CCFFFF"/>
        </a:lt2>
        <a:accent1>
          <a:srgbClr val="3366CC"/>
        </a:accent1>
        <a:accent2>
          <a:srgbClr val="00B000"/>
        </a:accent2>
        <a:accent3>
          <a:srgbClr val="AAAACA"/>
        </a:accent3>
        <a:accent4>
          <a:srgbClr val="DADADA"/>
        </a:accent4>
        <a:accent5>
          <a:srgbClr val="ADB8E2"/>
        </a:accent5>
        <a:accent6>
          <a:srgbClr val="009F00"/>
        </a:accent6>
        <a:hlink>
          <a:srgbClr val="66CCFF"/>
        </a:hlink>
        <a:folHlink>
          <a:srgbClr val="FFE701"/>
        </a:folHlink>
      </a:clrScheme>
      <a:clrMap bg1="dk2" tx1="lt1" bg2="dk1" tx2="lt2" accent1="accent1" accent2="accent2" accent3="accent3" accent4="accent4" accent5="accent5" accent6="accent6" hlink="hlink" folHlink="folHlink"/>
    </a:extraClrScheme>
    <a:extraClrScheme>
      <a:clrScheme name="JRFU 9">
        <a:dk1>
          <a:srgbClr val="336699"/>
        </a:dk1>
        <a:lt1>
          <a:srgbClr val="FFFFFF"/>
        </a:lt1>
        <a:dk2>
          <a:srgbClr val="000000"/>
        </a:dk2>
        <a:lt2>
          <a:srgbClr val="E3EBF1"/>
        </a:lt2>
        <a:accent1>
          <a:srgbClr val="003399"/>
        </a:accent1>
        <a:accent2>
          <a:srgbClr val="468A4B"/>
        </a:accent2>
        <a:accent3>
          <a:srgbClr val="AAAAAA"/>
        </a:accent3>
        <a:accent4>
          <a:srgbClr val="DADADA"/>
        </a:accent4>
        <a:accent5>
          <a:srgbClr val="AAADCA"/>
        </a:accent5>
        <a:accent6>
          <a:srgbClr val="3F7D43"/>
        </a:accent6>
        <a:hlink>
          <a:srgbClr val="66CCFF"/>
        </a:hlink>
        <a:folHlink>
          <a:srgbClr val="F0E500"/>
        </a:folHlink>
      </a:clrScheme>
      <a:clrMap bg1="dk2" tx1="lt1" bg2="dk1" tx2="lt2" accent1="accent1" accent2="accent2" accent3="accent3" accent4="accent4" accent5="accent5" accent6="accent6" hlink="hlink" folHlink="folHlink"/>
    </a:extraClrScheme>
    <a:extraClrScheme>
      <a:clrScheme name="JRFU 10">
        <a:dk1>
          <a:srgbClr val="777777"/>
        </a:dk1>
        <a:lt1>
          <a:srgbClr val="FFFFFF"/>
        </a:lt1>
        <a:dk2>
          <a:srgbClr val="686B5D"/>
        </a:dk2>
        <a:lt2>
          <a:srgbClr val="D1D1CB"/>
        </a:lt2>
        <a:accent1>
          <a:srgbClr val="909082"/>
        </a:accent1>
        <a:accent2>
          <a:srgbClr val="809EA8"/>
        </a:accent2>
        <a:accent3>
          <a:srgbClr val="B9BAB6"/>
        </a:accent3>
        <a:accent4>
          <a:srgbClr val="DADADA"/>
        </a:accent4>
        <a:accent5>
          <a:srgbClr val="C6C6C1"/>
        </a:accent5>
        <a:accent6>
          <a:srgbClr val="738F98"/>
        </a:accent6>
        <a:hlink>
          <a:srgbClr val="FFCC66"/>
        </a:hlink>
        <a:folHlink>
          <a:srgbClr val="E9DCB9"/>
        </a:folHlink>
      </a:clrScheme>
      <a:clrMap bg1="dk2" tx1="lt1" bg2="dk1" tx2="lt2" accent1="accent1" accent2="accent2" accent3="accent3" accent4="accent4" accent5="accent5" accent6="accent6" hlink="hlink" folHlink="folHlink"/>
    </a:extraClrScheme>
    <a:extraClrScheme>
      <a:clrScheme name="JRFU 11">
        <a:dk1>
          <a:srgbClr val="3E3E5C"/>
        </a:dk1>
        <a:lt1>
          <a:srgbClr val="FFFFFF"/>
        </a:lt1>
        <a:dk2>
          <a:srgbClr val="666699"/>
        </a:dk2>
        <a:lt2>
          <a:srgbClr val="FFFFFF"/>
        </a:lt2>
        <a:accent1>
          <a:srgbClr val="60597B"/>
        </a:accent1>
        <a:accent2>
          <a:srgbClr val="6666FF"/>
        </a:accent2>
        <a:accent3>
          <a:srgbClr val="B8B8CA"/>
        </a:accent3>
        <a:accent4>
          <a:srgbClr val="DADADA"/>
        </a:accent4>
        <a:accent5>
          <a:srgbClr val="B6B5BF"/>
        </a:accent5>
        <a:accent6>
          <a:srgbClr val="5C5CE7"/>
        </a:accent6>
        <a:hlink>
          <a:srgbClr val="99CCFF"/>
        </a:hlink>
        <a:folHlink>
          <a:srgbClr val="FFFF99"/>
        </a:folHlink>
      </a:clrScheme>
      <a:clrMap bg1="dk2" tx1="lt1" bg2="dk1" tx2="lt2" accent1="accent1" accent2="accent2" accent3="accent3" accent4="accent4" accent5="accent5" accent6="accent6" hlink="hlink" folHlink="folHlink"/>
    </a:extraClrScheme>
    <a:extraClrScheme>
      <a:clrScheme name="JRFU 12">
        <a:dk1>
          <a:srgbClr val="2D2015"/>
        </a:dk1>
        <a:lt1>
          <a:srgbClr val="FFFFFF"/>
        </a:lt1>
        <a:dk2>
          <a:srgbClr val="523E26"/>
        </a:dk2>
        <a:lt2>
          <a:srgbClr val="DFC08D"/>
        </a:lt2>
        <a:accent1>
          <a:srgbClr val="8C7B70"/>
        </a:accent1>
        <a:accent2>
          <a:srgbClr val="8F5F2F"/>
        </a:accent2>
        <a:accent3>
          <a:srgbClr val="B3AFAC"/>
        </a:accent3>
        <a:accent4>
          <a:srgbClr val="DADADA"/>
        </a:accent4>
        <a:accent5>
          <a:srgbClr val="C5BFBB"/>
        </a:accent5>
        <a:accent6>
          <a:srgbClr val="81552A"/>
        </a:accent6>
        <a:hlink>
          <a:srgbClr val="CCB400"/>
        </a:hlink>
        <a:folHlink>
          <a:srgbClr val="8C9EA0"/>
        </a:folHlink>
      </a:clrScheme>
      <a:clrMap bg1="dk2" tx1="lt1" bg2="dk1" tx2="lt2" accent1="accent1" accent2="accent2" accent3="accent3" accent4="accent4" accent5="accent5" accent6="accent6" hlink="hlink" folHlink="folHlink"/>
    </a:extraClrScheme>
  </a:extraClrSchemeLst>
</a:theme>
</file>

<file path=ppt/theme/theme3.xml><?xml version="1.0" encoding="utf-8"?>
<a:theme xmlns:a="http://schemas.openxmlformats.org/drawingml/2006/main" name="1_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Office ​​テーマ">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5.xml><?xml version="1.0" encoding="utf-8"?>
<a:theme xmlns:a="http://schemas.openxmlformats.org/drawingml/2006/main" name="Office テーマ">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游ゴシック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游ゴシック"/>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Override1.xml><?xml version="1.0" encoding="utf-8"?>
<a:themeOverride xmlns:a="http://schemas.openxmlformats.org/drawingml/2006/main">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mbria"/>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Tahoma"/>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Tahoma"/>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Override>
</file>

<file path=docProps/app.xml><?xml version="1.0" encoding="utf-8"?>
<Properties xmlns="http://schemas.openxmlformats.org/officeDocument/2006/extended-properties" xmlns:vt="http://schemas.openxmlformats.org/officeDocument/2006/docPropsVTypes">
  <TotalTime>4386</TotalTime>
  <Words>2161</Words>
  <Application>Microsoft Office PowerPoint</Application>
  <PresentationFormat>ワイド画面</PresentationFormat>
  <Paragraphs>419</Paragraphs>
  <Slides>60</Slides>
  <Notes>5</Notes>
  <HiddenSlides>0</HiddenSlides>
  <MMClips>0</MMClips>
  <ScaleCrop>false</ScaleCrop>
  <HeadingPairs>
    <vt:vector size="8" baseType="variant">
      <vt:variant>
        <vt:lpstr>使用されているフォント</vt:lpstr>
      </vt:variant>
      <vt:variant>
        <vt:i4>9</vt:i4>
      </vt:variant>
      <vt:variant>
        <vt:lpstr>テーマ</vt:lpstr>
      </vt:variant>
      <vt:variant>
        <vt:i4>4</vt:i4>
      </vt:variant>
      <vt:variant>
        <vt:lpstr>埋め込まれた OLE サーバー</vt:lpstr>
      </vt:variant>
      <vt:variant>
        <vt:i4>1</vt:i4>
      </vt:variant>
      <vt:variant>
        <vt:lpstr>スライド タイトル</vt:lpstr>
      </vt:variant>
      <vt:variant>
        <vt:i4>60</vt:i4>
      </vt:variant>
    </vt:vector>
  </HeadingPairs>
  <TitlesOfParts>
    <vt:vector size="74" baseType="lpstr">
      <vt:lpstr>Lucida Grande</vt:lpstr>
      <vt:lpstr>Meiryo UI</vt:lpstr>
      <vt:lpstr>ＭＳ Ｐゴシック</vt:lpstr>
      <vt:lpstr>ＭＳ 明朝</vt:lpstr>
      <vt:lpstr>游ゴシック</vt:lpstr>
      <vt:lpstr>Arial</vt:lpstr>
      <vt:lpstr>Calibri</vt:lpstr>
      <vt:lpstr>Century</vt:lpstr>
      <vt:lpstr>Wingdings</vt:lpstr>
      <vt:lpstr>テーマ1</vt:lpstr>
      <vt:lpstr>1_テーマ1</vt:lpstr>
      <vt:lpstr>1_Office ​​テーマ</vt:lpstr>
      <vt:lpstr>Office ​​テーマ</vt:lpstr>
      <vt:lpstr>Microsoft Excel バイナリ ワークシート</vt:lpstr>
      <vt:lpstr>平成29年度 　安全推進講習会</vt:lpstr>
      <vt:lpstr>タイムテーブル</vt:lpstr>
      <vt:lpstr>１．重症事故統計</vt:lpstr>
      <vt:lpstr>Ｈ２８年度　重傷事故（原因プレー）</vt:lpstr>
      <vt:lpstr>Ｈ２８年度　重傷事故（カテゴリー別）</vt:lpstr>
      <vt:lpstr>PowerPoint プレゼンテーション</vt:lpstr>
      <vt:lpstr>PowerPoint プレゼンテーション</vt:lpstr>
      <vt:lpstr>　</vt:lpstr>
      <vt:lpstr>PowerPoint プレゼンテーション</vt:lpstr>
      <vt:lpstr>PowerPoint プレゼンテーション</vt:lpstr>
      <vt:lpstr>PowerPoint プレゼンテーション</vt:lpstr>
      <vt:lpstr>PowerPoint プレゼンテーション</vt:lpstr>
      <vt:lpstr>脳振盪に関する年代別対応</vt:lpstr>
      <vt:lpstr>PowerPoint プレゼンテーション</vt:lpstr>
      <vt:lpstr>World Rugby規定10条1項5　医学関連事項　小児と成長期の少年への対応</vt:lpstr>
      <vt:lpstr>段階的競技復帰プロトコル(Graduated Return to Play -GRTP-)</vt:lpstr>
      <vt:lpstr>ホームページでの安全対策の情報掲示 – コーチネット (1/7)</vt:lpstr>
      <vt:lpstr>ホームページでの「安全対策」の情報掲示-ラグビーファミリーガイド　(1/3)</vt:lpstr>
      <vt:lpstr>Rugbyにおける安全管理プロセスの整備</vt:lpstr>
      <vt:lpstr>PowerPoint プレゼンテーション</vt:lpstr>
      <vt:lpstr>PowerPoint プレゼンテーション</vt:lpstr>
      <vt:lpstr>「安全対策」のための教材</vt:lpstr>
      <vt:lpstr>「安全対策」のための教材</vt:lpstr>
      <vt:lpstr>参考)  学校でのスポーツ事故の情報を提供しているホームページ</vt:lpstr>
      <vt:lpstr>コーチング講習　</vt:lpstr>
      <vt:lpstr>グループワーク</vt:lpstr>
      <vt:lpstr>自己紹介（１分間）名前，所属，経験，何故ラグビーを，趣味，ラグビーの良さ</vt:lpstr>
      <vt:lpstr>自己紹介（１分間）名前，所属，経験，何故ラグビーを，趣味，ラグビーの良さ</vt:lpstr>
      <vt:lpstr>他己紹介（１分間）名前，所属，経験，何故ラグビーを，趣味，ラグビーの良さ</vt:lpstr>
      <vt:lpstr>他己紹介（１分間）名前，所属，経験，何故ラグビーを，趣味，ラグビーの良さ</vt:lpstr>
      <vt:lpstr>好きな動物は！？　YES　or　NOで答えられる質問を</vt:lpstr>
      <vt:lpstr>好きな動物は！？　YES　or　NOで答えられる質問を</vt:lpstr>
      <vt:lpstr>好きな動物は！？　YES　or　NO以外で答えられる質問を</vt:lpstr>
      <vt:lpstr>好きな動物は！？　YES　or　NO以外で答えられる質問を</vt:lpstr>
      <vt:lpstr>指導者としての発問について</vt:lpstr>
      <vt:lpstr> ある指導者の一例</vt:lpstr>
      <vt:lpstr>PowerPoint プレゼンテーション</vt:lpstr>
      <vt:lpstr>まとめ</vt:lpstr>
      <vt:lpstr>危険なタックルの代表例</vt:lpstr>
      <vt:lpstr>スクイーズボール</vt:lpstr>
      <vt:lpstr>PowerPoint プレゼンテーション</vt:lpstr>
      <vt:lpstr>PowerPoint プレゼンテーション</vt:lpstr>
      <vt:lpstr>関西協会に報告された重症事故のうち 第3者の重積のエピソードがあった例 (2009~’14）</vt:lpstr>
      <vt:lpstr>重積の防止に注目する</vt:lpstr>
      <vt:lpstr>　World Rugbyから紹介された若年層のパスウェイ</vt:lpstr>
      <vt:lpstr>World Rugbyから参考として提示された 世界のミニラグビーのルールの紹介</vt:lpstr>
      <vt:lpstr>ニュージーランド</vt:lpstr>
      <vt:lpstr>オーストラリア</vt:lpstr>
      <vt:lpstr>イングランド</vt:lpstr>
      <vt:lpstr>日本</vt:lpstr>
      <vt:lpstr>　World Rugbyから推奨された若年層の コンタクトのルールに関するパスウェイ</vt:lpstr>
      <vt:lpstr>今後について</vt:lpstr>
      <vt:lpstr>テーマ２ 「初心者へのラグビー指導を考える」  ラグビー日本代表の活躍により、ラグビーに興味、関心を持つ人（子ども〜大人）が増えています。2019年以降は、さらに、その数が増えることが予想されます。チームでは経験者と未経験者が混在するなど、特に初心者については安全を確保した指導が、今ままで以上に求められます。グループワークを通して、初心者への安全な指導について、参加者同士で情報を共有し、安全への意識を高めてください。    </vt:lpstr>
      <vt:lpstr>WRコーチングコンテンツの紹介</vt:lpstr>
      <vt:lpstr>日本のplayer pathwayについて考える</vt:lpstr>
      <vt:lpstr>宿題</vt:lpstr>
      <vt:lpstr>PowerPoint プレゼンテーション</vt:lpstr>
      <vt:lpstr>宿題</vt:lpstr>
      <vt:lpstr>PowerPoint プレゼンテーション</vt:lpstr>
      <vt:lpstr>未提出の方　徳島市立高校 FAX（０８８）６６４－５１４４　松畠まで</vt:lpstr>
    </vt:vector>
  </TitlesOfParts>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Player pathway</dc:title>
  <dc:creator>ipc1</dc:creator>
  <cp:lastModifiedBy>松畠 弘地</cp:lastModifiedBy>
  <cp:revision>105</cp:revision>
  <dcterms:created xsi:type="dcterms:W3CDTF">2017-01-05T03:24:02Z</dcterms:created>
  <dcterms:modified xsi:type="dcterms:W3CDTF">2017-04-16T03:02:11Z</dcterms:modified>
</cp:coreProperties>
</file>